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Lst>
  <p:sldSz cy="6858000" cx="12188825"/>
  <p:notesSz cx="6858000" cy="9144000"/>
  <p:embeddedFontLst>
    <p:embeddedFont>
      <p:font typeface="Roboto"/>
      <p:regular r:id="rId45"/>
      <p:bold r:id="rId46"/>
      <p:italic r:id="rId47"/>
      <p:boldItalic r:id="rId48"/>
    </p:embeddedFont>
    <p:embeddedFont>
      <p:font typeface="Open Sans"/>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D760114A-C97C-4BBD-AB96-120079DB6087}">
  <a:tblStyle styleId="{D760114A-C97C-4BBD-AB96-120079DB608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FF319E46-7259-47BD-9571-A9959FC6EF8B}"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39"/>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font" Target="fonts/Roboto-bold.fntdata"/><Relationship Id="rId45" Type="http://schemas.openxmlformats.org/officeDocument/2006/relationships/font" Target="fonts/Robot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oboto-boldItalic.fntdata"/><Relationship Id="rId47" Type="http://schemas.openxmlformats.org/officeDocument/2006/relationships/font" Target="fonts/Roboto-italic.fntdata"/><Relationship Id="rId49" Type="http://schemas.openxmlformats.org/officeDocument/2006/relationships/font" Target="fonts/OpenSans-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OpenSans-italic.fntdata"/><Relationship Id="rId50" Type="http://schemas.openxmlformats.org/officeDocument/2006/relationships/font" Target="fonts/OpenSans-bold.fntdata"/><Relationship Id="rId52" Type="http://schemas.openxmlformats.org/officeDocument/2006/relationships/font" Target="fonts/OpenSans-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6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6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6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600"/>
              <a:buFont typeface="Calibri"/>
              <a:buNone/>
            </a:pPr>
            <a:r>
              <a:rPr lang="en-US"/>
              <a:t>Noor</a:t>
            </a:r>
            <a:endParaRPr/>
          </a:p>
        </p:txBody>
      </p:sp>
      <p:sp>
        <p:nvSpPr>
          <p:cNvPr id="246" name="Google Shape;246;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Noor</a:t>
            </a:r>
            <a:endParaRPr/>
          </a:p>
        </p:txBody>
      </p:sp>
      <p:sp>
        <p:nvSpPr>
          <p:cNvPr id="341" name="Google Shape;341;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g600bd6821c_1_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600bd6821c_1_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Ali</a:t>
            </a:r>
            <a:endParaRPr/>
          </a:p>
        </p:txBody>
      </p:sp>
      <p:sp>
        <p:nvSpPr>
          <p:cNvPr id="349" name="Google Shape;349;g600bd6821c_1_3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Mark</a:t>
            </a:r>
            <a:endParaRPr/>
          </a:p>
          <a:p>
            <a:pPr indent="0" lvl="0" marL="0" rtl="0" algn="l">
              <a:lnSpc>
                <a:spcPct val="100000"/>
              </a:lnSpc>
              <a:spcBef>
                <a:spcPts val="0"/>
              </a:spcBef>
              <a:spcAft>
                <a:spcPts val="0"/>
              </a:spcAft>
              <a:buSzPts val="1400"/>
              <a:buNone/>
            </a:pPr>
            <a:r>
              <a:rPr lang="en-US"/>
              <a:t>2 stage power circuit -</a:t>
            </a:r>
            <a:endParaRPr/>
          </a:p>
          <a:p>
            <a:pPr indent="0" lvl="0" marL="0" rtl="0" algn="l">
              <a:lnSpc>
                <a:spcPct val="100000"/>
              </a:lnSpc>
              <a:spcBef>
                <a:spcPts val="0"/>
              </a:spcBef>
              <a:spcAft>
                <a:spcPts val="0"/>
              </a:spcAft>
              <a:buSzPts val="1400"/>
              <a:buNone/>
            </a:pPr>
            <a:r>
              <a:rPr lang="en-US"/>
              <a:t>1st - </a:t>
            </a:r>
            <a:endParaRPr/>
          </a:p>
          <a:p>
            <a:pPr indent="0" lvl="0" marL="0" rtl="0" algn="l">
              <a:lnSpc>
                <a:spcPct val="100000"/>
              </a:lnSpc>
              <a:spcBef>
                <a:spcPts val="0"/>
              </a:spcBef>
              <a:spcAft>
                <a:spcPts val="0"/>
              </a:spcAft>
              <a:buSzPts val="1400"/>
              <a:buNone/>
            </a:pPr>
            <a:r>
              <a:rPr lang="en-US"/>
              <a:t>Input power connected to Voltage Reg</a:t>
            </a:r>
            <a:endParaRPr/>
          </a:p>
          <a:p>
            <a:pPr indent="0" lvl="0" marL="0" rtl="0" algn="l">
              <a:lnSpc>
                <a:spcPct val="100000"/>
              </a:lnSpc>
              <a:spcBef>
                <a:spcPts val="0"/>
              </a:spcBef>
              <a:spcAft>
                <a:spcPts val="0"/>
              </a:spcAft>
              <a:buSzPts val="1400"/>
              <a:buNone/>
            </a:pPr>
            <a:r>
              <a:rPr lang="en-US"/>
              <a:t>9 V battery source connected in parallel as backup power source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2nd -</a:t>
            </a:r>
            <a:endParaRPr/>
          </a:p>
          <a:p>
            <a:pPr indent="0" lvl="0" marL="0" rtl="0" algn="l">
              <a:lnSpc>
                <a:spcPct val="100000"/>
              </a:lnSpc>
              <a:spcBef>
                <a:spcPts val="0"/>
              </a:spcBef>
              <a:spcAft>
                <a:spcPts val="0"/>
              </a:spcAft>
              <a:buSzPts val="1400"/>
              <a:buNone/>
            </a:pPr>
            <a:r>
              <a:rPr lang="en-US"/>
              <a:t>barrel jack - to regulate 12 volts through IC1 and output 5v. </a:t>
            </a:r>
            <a:endParaRPr/>
          </a:p>
          <a:p>
            <a:pPr indent="0" lvl="0" marL="0" rtl="0" algn="l">
              <a:lnSpc>
                <a:spcPct val="100000"/>
              </a:lnSpc>
              <a:spcBef>
                <a:spcPts val="0"/>
              </a:spcBef>
              <a:spcAft>
                <a:spcPts val="0"/>
              </a:spcAft>
              <a:buSzPts val="1400"/>
              <a:buNone/>
            </a:pPr>
            <a:r>
              <a:rPr lang="en-US"/>
              <a:t>Then power goes through second regulator to output 3.3V. In this way we have two regulated voltages to be used by rest of components, 5v and 3.3v</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NCP - </a:t>
            </a:r>
            <a:r>
              <a:rPr lang="en-US"/>
              <a:t>Low-Dropout Positive Fixed and Adjustable Voltage Regulator</a:t>
            </a:r>
            <a:endParaRPr/>
          </a:p>
          <a:p>
            <a:pPr indent="0" lvl="0" marL="0" rtl="0" algn="l">
              <a:lnSpc>
                <a:spcPct val="100000"/>
              </a:lnSpc>
              <a:spcBef>
                <a:spcPts val="0"/>
              </a:spcBef>
              <a:spcAft>
                <a:spcPts val="0"/>
              </a:spcAft>
              <a:buSzPts val="1400"/>
              <a:buNone/>
            </a:pPr>
            <a:r>
              <a:rPr lang="en-US"/>
              <a:t>LP2985 - A LOW-NOISE LOW-DROPOUT REGULATOR WITH SHUTDOWN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we have various components that require 5 volts and 3 volts to operate. </a:t>
            </a:r>
            <a:endParaRPr/>
          </a:p>
          <a:p>
            <a:pPr indent="0" lvl="0" marL="0" rtl="0" algn="l">
              <a:lnSpc>
                <a:spcPct val="100000"/>
              </a:lnSpc>
              <a:spcBef>
                <a:spcPts val="0"/>
              </a:spcBef>
              <a:spcAft>
                <a:spcPts val="0"/>
              </a:spcAft>
              <a:buSzPts val="1400"/>
              <a:buNone/>
            </a:pPr>
            <a:r>
              <a:t/>
            </a:r>
            <a:endParaRPr/>
          </a:p>
        </p:txBody>
      </p:sp>
      <p:sp>
        <p:nvSpPr>
          <p:cNvPr id="358" name="Google Shape;358;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Google Shape;366;g61ca7a1187_2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g61ca7a1187_2_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Ali</a:t>
            </a:r>
            <a:endParaRPr/>
          </a:p>
          <a:p>
            <a:pPr indent="0" lvl="0" marL="0" rtl="0" algn="l">
              <a:lnSpc>
                <a:spcPct val="100000"/>
              </a:lnSpc>
              <a:spcBef>
                <a:spcPts val="0"/>
              </a:spcBef>
              <a:spcAft>
                <a:spcPts val="0"/>
              </a:spcAft>
              <a:buSzPts val="1400"/>
              <a:buNone/>
            </a:pPr>
            <a:r>
              <a:t/>
            </a:r>
            <a:endParaRPr/>
          </a:p>
        </p:txBody>
      </p:sp>
      <p:sp>
        <p:nvSpPr>
          <p:cNvPr id="368" name="Google Shape;368;g61ca7a1187_2_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Google Shape;375;g61ca7a1187_2_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g61ca7a1187_2_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Ali</a:t>
            </a:r>
            <a:endParaRPr/>
          </a:p>
          <a:p>
            <a:pPr indent="0" lvl="0" marL="0" rtl="0" algn="l">
              <a:lnSpc>
                <a:spcPct val="100000"/>
              </a:lnSpc>
              <a:spcBef>
                <a:spcPts val="0"/>
              </a:spcBef>
              <a:spcAft>
                <a:spcPts val="0"/>
              </a:spcAft>
              <a:buSzPts val="1400"/>
              <a:buNone/>
            </a:pPr>
            <a:r>
              <a:t/>
            </a:r>
            <a:endParaRPr/>
          </a:p>
        </p:txBody>
      </p:sp>
      <p:sp>
        <p:nvSpPr>
          <p:cNvPr id="377" name="Google Shape;377;g61ca7a1187_2_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Mark - LCD, magnetic lock, power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Idoko - microcontroller</a:t>
            </a:r>
            <a:endParaRPr/>
          </a:p>
          <a:p>
            <a:pPr indent="0" lvl="0" marL="0" rtl="0" algn="l">
              <a:lnSpc>
                <a:spcPct val="100000"/>
              </a:lnSpc>
              <a:spcBef>
                <a:spcPts val="0"/>
              </a:spcBef>
              <a:spcAft>
                <a:spcPts val="0"/>
              </a:spcAft>
              <a:buSzPts val="1400"/>
              <a:buNone/>
            </a:pPr>
            <a:r>
              <a:rPr lang="en-US"/>
              <a:t>Noor - Bluetooth adapter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new rfid had issues with last</a:t>
            </a:r>
            <a:endParaRPr/>
          </a:p>
        </p:txBody>
      </p:sp>
      <p:sp>
        <p:nvSpPr>
          <p:cNvPr id="385" name="Google Shape;385;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0" name="Shape 390"/>
        <p:cNvGrpSpPr/>
        <p:nvPr/>
      </p:nvGrpSpPr>
      <p:grpSpPr>
        <a:xfrm>
          <a:off x="0" y="0"/>
          <a:ext cx="0" cy="0"/>
          <a:chOff x="0" y="0"/>
          <a:chExt cx="0" cy="0"/>
        </a:xfrm>
      </p:grpSpPr>
      <p:sp>
        <p:nvSpPr>
          <p:cNvPr id="391" name="Google Shape;391;g61ca7a1187_1_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61ca7a1187_1_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Mark</a:t>
            </a:r>
            <a:endParaRPr/>
          </a:p>
          <a:p>
            <a:pPr indent="0" lvl="0" marL="0" rtl="0" algn="l">
              <a:spcBef>
                <a:spcPts val="0"/>
              </a:spcBef>
              <a:spcAft>
                <a:spcPts val="0"/>
              </a:spcAft>
              <a:buNone/>
            </a:pPr>
            <a:r>
              <a:rPr lang="en-US"/>
              <a:t>Passive: no external power source, good for short range applications, less expensive</a:t>
            </a:r>
            <a:endParaRPr/>
          </a:p>
          <a:p>
            <a:pPr indent="0" lvl="0" marL="0" rtl="0" algn="l">
              <a:spcBef>
                <a:spcPts val="0"/>
              </a:spcBef>
              <a:spcAft>
                <a:spcPts val="0"/>
              </a:spcAft>
              <a:buNone/>
            </a:pPr>
            <a:r>
              <a:rPr lang="en-US"/>
              <a:t>active: require power source, good for long range applications</a:t>
            </a:r>
            <a:endParaRPr/>
          </a:p>
          <a:p>
            <a:pPr indent="0" lvl="0" marL="0" rtl="0" algn="l">
              <a:spcBef>
                <a:spcPts val="0"/>
              </a:spcBef>
              <a:spcAft>
                <a:spcPts val="0"/>
              </a:spcAft>
              <a:buNone/>
            </a:pPr>
            <a:r>
              <a:rPr lang="en-US"/>
              <a:t>RC 522 RFID - in expensive, HF, cheaper tags</a:t>
            </a:r>
            <a:endParaRPr/>
          </a:p>
          <a:p>
            <a:pPr indent="0" lvl="0" marL="0" rtl="0" algn="l">
              <a:spcBef>
                <a:spcPts val="0"/>
              </a:spcBef>
              <a:spcAft>
                <a:spcPts val="0"/>
              </a:spcAft>
              <a:buNone/>
            </a:pPr>
            <a:r>
              <a:t/>
            </a:r>
            <a:endParaRPr/>
          </a:p>
        </p:txBody>
      </p:sp>
      <p:sp>
        <p:nvSpPr>
          <p:cNvPr id="393" name="Google Shape;393;g61ca7a1187_1_4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9" name="Shape 399"/>
        <p:cNvGrpSpPr/>
        <p:nvPr/>
      </p:nvGrpSpPr>
      <p:grpSpPr>
        <a:xfrm>
          <a:off x="0" y="0"/>
          <a:ext cx="0" cy="0"/>
          <a:chOff x="0" y="0"/>
          <a:chExt cx="0" cy="0"/>
        </a:xfrm>
      </p:grpSpPr>
      <p:sp>
        <p:nvSpPr>
          <p:cNvPr id="400" name="Google Shape;400;g61ca7a1187_1_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61ca7a1187_1_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Mark</a:t>
            </a:r>
            <a:endParaRPr/>
          </a:p>
          <a:p>
            <a:pPr indent="0" lvl="0" marL="0" rtl="0" algn="l">
              <a:spcBef>
                <a:spcPts val="0"/>
              </a:spcBef>
              <a:spcAft>
                <a:spcPts val="0"/>
              </a:spcAft>
              <a:buNone/>
            </a:pPr>
            <a:r>
              <a:rPr lang="en-US"/>
              <a:t>GT511C3 IF NEED MORE PRINTS GREAT ADD ON </a:t>
            </a:r>
            <a:endParaRPr/>
          </a:p>
          <a:p>
            <a:pPr indent="0" lvl="0" marL="0" rtl="0" algn="l">
              <a:spcBef>
                <a:spcPts val="0"/>
              </a:spcBef>
              <a:spcAft>
                <a:spcPts val="0"/>
              </a:spcAft>
              <a:buNone/>
            </a:pPr>
            <a:r>
              <a:rPr lang="en-US"/>
              <a:t>SUPPORT BETTER FOR GT5 version</a:t>
            </a:r>
            <a:endParaRPr/>
          </a:p>
          <a:p>
            <a:pPr indent="0" lvl="0" marL="0" rtl="0" algn="l">
              <a:spcBef>
                <a:spcPts val="0"/>
              </a:spcBef>
              <a:spcAft>
                <a:spcPts val="0"/>
              </a:spcAft>
              <a:buNone/>
            </a:pPr>
            <a:r>
              <a:rPr lang="en-US"/>
              <a:t>looked better</a:t>
            </a:r>
            <a:endParaRPr/>
          </a:p>
        </p:txBody>
      </p:sp>
      <p:sp>
        <p:nvSpPr>
          <p:cNvPr id="402" name="Google Shape;402;g61ca7a1187_1_5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g61ca7a1187_1_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61ca7a1187_1_6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400"/>
              <a:t>Mark</a:t>
            </a:r>
            <a:endParaRPr sz="1400"/>
          </a:p>
          <a:p>
            <a:pPr indent="0" lvl="0" marL="0" rtl="0" algn="l">
              <a:spcBef>
                <a:spcPts val="0"/>
              </a:spcBef>
              <a:spcAft>
                <a:spcPts val="0"/>
              </a:spcAft>
              <a:buNone/>
            </a:pPr>
            <a:r>
              <a:rPr lang="en-US" sz="1400"/>
              <a:t>OLED - illuminated by light emitting diodes, costlier, hard to find</a:t>
            </a:r>
            <a:endParaRPr sz="1400"/>
          </a:p>
          <a:p>
            <a:pPr indent="0" lvl="0" marL="0" rtl="0" algn="l">
              <a:spcBef>
                <a:spcPts val="0"/>
              </a:spcBef>
              <a:spcAft>
                <a:spcPts val="0"/>
              </a:spcAft>
              <a:buNone/>
            </a:pPr>
            <a:r>
              <a:rPr lang="en-US" sz="1400"/>
              <a:t>LCD - </a:t>
            </a:r>
            <a:r>
              <a:rPr lang="en-US" sz="1400">
                <a:highlight>
                  <a:srgbClr val="FFFFFF"/>
                </a:highlight>
                <a:latin typeface="Arial"/>
                <a:ea typeface="Arial"/>
                <a:cs typeface="Arial"/>
                <a:sym typeface="Arial"/>
              </a:rPr>
              <a:t>illuminated by backlight, cheaper, easy to find</a:t>
            </a:r>
            <a:endParaRPr b="1" sz="1400"/>
          </a:p>
        </p:txBody>
      </p:sp>
      <p:sp>
        <p:nvSpPr>
          <p:cNvPr id="411" name="Google Shape;411;g61ca7a1187_1_6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6" name="Shape 416"/>
        <p:cNvGrpSpPr/>
        <p:nvPr/>
      </p:nvGrpSpPr>
      <p:grpSpPr>
        <a:xfrm>
          <a:off x="0" y="0"/>
          <a:ext cx="0" cy="0"/>
          <a:chOff x="0" y="0"/>
          <a:chExt cx="0" cy="0"/>
        </a:xfrm>
      </p:grpSpPr>
      <p:sp>
        <p:nvSpPr>
          <p:cNvPr id="417" name="Google Shape;417;g61ca7a1187_1_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61ca7a1187_1_8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Mark</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Solenoid latch because it is easier to install and cheaper. Less power consumption.</a:t>
            </a:r>
            <a:endParaRPr/>
          </a:p>
        </p:txBody>
      </p:sp>
      <p:sp>
        <p:nvSpPr>
          <p:cNvPr id="419" name="Google Shape;419;g61ca7a1187_1_8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Noor</a:t>
            </a:r>
            <a:endParaRPr/>
          </a:p>
        </p:txBody>
      </p:sp>
      <p:sp>
        <p:nvSpPr>
          <p:cNvPr id="254" name="Google Shape;254;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Google Shape;426;g61ca7a1187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61ca7a1187_0_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Idoku</a:t>
            </a:r>
            <a:endParaRPr/>
          </a:p>
        </p:txBody>
      </p:sp>
      <p:sp>
        <p:nvSpPr>
          <p:cNvPr id="428" name="Google Shape;428;g61ca7a1187_0_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3" name="Shape 433"/>
        <p:cNvGrpSpPr/>
        <p:nvPr/>
      </p:nvGrpSpPr>
      <p:grpSpPr>
        <a:xfrm>
          <a:off x="0" y="0"/>
          <a:ext cx="0" cy="0"/>
          <a:chOff x="0" y="0"/>
          <a:chExt cx="0" cy="0"/>
        </a:xfrm>
      </p:grpSpPr>
      <p:sp>
        <p:nvSpPr>
          <p:cNvPr id="434" name="Google Shape;434;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Idoko</a:t>
            </a:r>
            <a:endParaRPr/>
          </a:p>
        </p:txBody>
      </p:sp>
      <p:sp>
        <p:nvSpPr>
          <p:cNvPr id="436" name="Google Shape;436;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g615c4df581_0_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615c4df581_0_8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Idoku</a:t>
            </a:r>
            <a:endParaRPr/>
          </a:p>
        </p:txBody>
      </p:sp>
      <p:sp>
        <p:nvSpPr>
          <p:cNvPr id="446" name="Google Shape;446;g615c4df581_0_8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Google Shape;452;g61ca7a1187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61ca7a1187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Idoko</a:t>
            </a:r>
            <a:endParaRPr/>
          </a:p>
        </p:txBody>
      </p:sp>
      <p:sp>
        <p:nvSpPr>
          <p:cNvPr id="454" name="Google Shape;454;g61ca7a1187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9" name="Shape 459"/>
        <p:cNvGrpSpPr/>
        <p:nvPr/>
      </p:nvGrpSpPr>
      <p:grpSpPr>
        <a:xfrm>
          <a:off x="0" y="0"/>
          <a:ext cx="0" cy="0"/>
          <a:chOff x="0" y="0"/>
          <a:chExt cx="0" cy="0"/>
        </a:xfrm>
      </p:grpSpPr>
      <p:sp>
        <p:nvSpPr>
          <p:cNvPr id="460" name="Google Shape;460;g61ca7a1187_2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g61ca7a1187_2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Idoko</a:t>
            </a:r>
            <a:endParaRPr/>
          </a:p>
          <a:p>
            <a:pPr indent="0" lvl="0" marL="0" rtl="0" algn="l">
              <a:lnSpc>
                <a:spcPct val="100000"/>
              </a:lnSpc>
              <a:spcBef>
                <a:spcPts val="0"/>
              </a:spcBef>
              <a:spcAft>
                <a:spcPts val="0"/>
              </a:spcAft>
              <a:buSzPts val="1400"/>
              <a:buNone/>
            </a:pPr>
            <a:r>
              <a:t/>
            </a:r>
            <a:endParaRPr/>
          </a:p>
        </p:txBody>
      </p:sp>
      <p:sp>
        <p:nvSpPr>
          <p:cNvPr id="462" name="Google Shape;462;g61ca7a1187_2_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0" name="Shape 470"/>
        <p:cNvGrpSpPr/>
        <p:nvPr/>
      </p:nvGrpSpPr>
      <p:grpSpPr>
        <a:xfrm>
          <a:off x="0" y="0"/>
          <a:ext cx="0" cy="0"/>
          <a:chOff x="0" y="0"/>
          <a:chExt cx="0" cy="0"/>
        </a:xfrm>
      </p:grpSpPr>
      <p:sp>
        <p:nvSpPr>
          <p:cNvPr id="471" name="Google Shape;471;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Noor</a:t>
            </a:r>
            <a:endParaRPr/>
          </a:p>
          <a:p>
            <a:pPr indent="0" lvl="0" marL="0" rtl="0" algn="l">
              <a:lnSpc>
                <a:spcPct val="100000"/>
              </a:lnSpc>
              <a:spcBef>
                <a:spcPts val="0"/>
              </a:spcBef>
              <a:spcAft>
                <a:spcPts val="0"/>
              </a:spcAft>
              <a:buSzPts val="1400"/>
              <a:buNone/>
            </a:pPr>
            <a:r>
              <a:rPr lang="en-US"/>
              <a:t>-We chose bluetooth because it doesnt need a seperate network</a:t>
            </a:r>
            <a:endParaRPr/>
          </a:p>
          <a:p>
            <a:pPr indent="0" lvl="0" marL="0" rtl="0" algn="l">
              <a:lnSpc>
                <a:spcPct val="100000"/>
              </a:lnSpc>
              <a:spcBef>
                <a:spcPts val="0"/>
              </a:spcBef>
              <a:spcAft>
                <a:spcPts val="0"/>
              </a:spcAft>
              <a:buSzPts val="1400"/>
              <a:buNone/>
            </a:pPr>
            <a:r>
              <a:rPr lang="en-US"/>
              <a:t>-really long battery life </a:t>
            </a:r>
            <a:endParaRPr/>
          </a:p>
          <a:p>
            <a:pPr indent="0" lvl="0" marL="0" rtl="0" algn="l">
              <a:lnSpc>
                <a:spcPct val="100000"/>
              </a:lnSpc>
              <a:spcBef>
                <a:spcPts val="0"/>
              </a:spcBef>
              <a:spcAft>
                <a:spcPts val="0"/>
              </a:spcAft>
              <a:buSzPts val="1400"/>
              <a:buNone/>
            </a:pPr>
            <a:r>
              <a:rPr lang="en-US"/>
              <a:t>-ideal for short ranges</a:t>
            </a:r>
            <a:endParaRPr/>
          </a:p>
        </p:txBody>
      </p:sp>
      <p:sp>
        <p:nvSpPr>
          <p:cNvPr id="473" name="Google Shape;473;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5" name="Shape 485"/>
        <p:cNvGrpSpPr/>
        <p:nvPr/>
      </p:nvGrpSpPr>
      <p:grpSpPr>
        <a:xfrm>
          <a:off x="0" y="0"/>
          <a:ext cx="0" cy="0"/>
          <a:chOff x="0" y="0"/>
          <a:chExt cx="0" cy="0"/>
        </a:xfrm>
      </p:grpSpPr>
      <p:sp>
        <p:nvSpPr>
          <p:cNvPr id="486" name="Google Shape;486;g61c96f2f9d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61c96f2f9d_0_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Noor Noor</a:t>
            </a:r>
            <a:endParaRPr/>
          </a:p>
          <a:p>
            <a:pPr indent="0" lvl="0" marL="0" rtl="0" algn="l">
              <a:spcBef>
                <a:spcPts val="0"/>
              </a:spcBef>
              <a:spcAft>
                <a:spcPts val="0"/>
              </a:spcAft>
              <a:buNone/>
            </a:pPr>
            <a:r>
              <a:rPr lang="en-US"/>
              <a:t>Fix network protocals...swap them</a:t>
            </a:r>
            <a:endParaRPr/>
          </a:p>
        </p:txBody>
      </p:sp>
      <p:sp>
        <p:nvSpPr>
          <p:cNvPr id="488" name="Google Shape;488;g61c96f2f9d_0_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4" name="Shape 494"/>
        <p:cNvGrpSpPr/>
        <p:nvPr/>
      </p:nvGrpSpPr>
      <p:grpSpPr>
        <a:xfrm>
          <a:off x="0" y="0"/>
          <a:ext cx="0" cy="0"/>
          <a:chOff x="0" y="0"/>
          <a:chExt cx="0" cy="0"/>
        </a:xfrm>
      </p:grpSpPr>
      <p:sp>
        <p:nvSpPr>
          <p:cNvPr id="495" name="Google Shape;495;g614bc263b2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614bc263b2_0_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Noor</a:t>
            </a:r>
            <a:endParaRPr/>
          </a:p>
        </p:txBody>
      </p:sp>
      <p:sp>
        <p:nvSpPr>
          <p:cNvPr id="497" name="Google Shape;497;g614bc263b2_0_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4" name="Shape 504"/>
        <p:cNvGrpSpPr/>
        <p:nvPr/>
      </p:nvGrpSpPr>
      <p:grpSpPr>
        <a:xfrm>
          <a:off x="0" y="0"/>
          <a:ext cx="0" cy="0"/>
          <a:chOff x="0" y="0"/>
          <a:chExt cx="0" cy="0"/>
        </a:xfrm>
      </p:grpSpPr>
      <p:sp>
        <p:nvSpPr>
          <p:cNvPr id="505" name="Google Shape;505;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Noor</a:t>
            </a:r>
            <a:endParaRPr/>
          </a:p>
          <a:p>
            <a:pPr indent="0" lvl="0" marL="0" rtl="0" algn="l">
              <a:lnSpc>
                <a:spcPct val="100000"/>
              </a:lnSpc>
              <a:spcBef>
                <a:spcPts val="0"/>
              </a:spcBef>
              <a:spcAft>
                <a:spcPts val="0"/>
              </a:spcAft>
              <a:buSzPts val="1400"/>
              <a:buNone/>
            </a:pPr>
            <a:r>
              <a:t/>
            </a:r>
            <a:endParaRPr/>
          </a:p>
        </p:txBody>
      </p:sp>
      <p:sp>
        <p:nvSpPr>
          <p:cNvPr id="506" name="Google Shape;506;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0" name="Shape 510"/>
        <p:cNvGrpSpPr/>
        <p:nvPr/>
      </p:nvGrpSpPr>
      <p:grpSpPr>
        <a:xfrm>
          <a:off x="0" y="0"/>
          <a:ext cx="0" cy="0"/>
          <a:chOff x="0" y="0"/>
          <a:chExt cx="0" cy="0"/>
        </a:xfrm>
      </p:grpSpPr>
      <p:sp>
        <p:nvSpPr>
          <p:cNvPr id="511" name="Google Shape;511;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Noor</a:t>
            </a:r>
            <a:endParaRPr/>
          </a:p>
        </p:txBody>
      </p:sp>
      <p:sp>
        <p:nvSpPr>
          <p:cNvPr id="513" name="Google Shape;513;p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u="sng"/>
              <a:t>Ali</a:t>
            </a:r>
            <a:endParaRPr sz="1200" u="sng"/>
          </a:p>
          <a:p>
            <a:pPr indent="0" lvl="0" marL="0" rtl="0" algn="l">
              <a:lnSpc>
                <a:spcPct val="100000"/>
              </a:lnSpc>
              <a:spcBef>
                <a:spcPts val="0"/>
              </a:spcBef>
              <a:spcAft>
                <a:spcPts val="0"/>
              </a:spcAft>
              <a:buSzPts val="1400"/>
              <a:buNone/>
            </a:pPr>
            <a:r>
              <a:rPr lang="en-US" sz="1200" u="sng"/>
              <a:t>A smart lock is an electromechanical lock which is desgined to perform locking and unlocking operations on a door when it receives such instructions from various sensors. it can be installed on a mechanical locks ( the typical one most of you have at home ) and could be physically upgrade the ordinary lock. </a:t>
            </a:r>
            <a:endParaRPr sz="1200" u="sng"/>
          </a:p>
          <a:p>
            <a:pPr indent="0" lvl="0" marL="0" rtl="0" algn="l">
              <a:lnSpc>
                <a:spcPct val="100000"/>
              </a:lnSpc>
              <a:spcBef>
                <a:spcPts val="0"/>
              </a:spcBef>
              <a:spcAft>
                <a:spcPts val="0"/>
              </a:spcAft>
              <a:buSzPts val="1400"/>
              <a:buNone/>
            </a:pPr>
            <a:r>
              <a:t/>
            </a:r>
            <a:endParaRPr sz="1200" u="sng"/>
          </a:p>
          <a:p>
            <a:pPr indent="0" lvl="0" marL="0" rtl="0" algn="l">
              <a:lnSpc>
                <a:spcPct val="100000"/>
              </a:lnSpc>
              <a:spcBef>
                <a:spcPts val="0"/>
              </a:spcBef>
              <a:spcAft>
                <a:spcPts val="0"/>
              </a:spcAft>
              <a:buSzPts val="1400"/>
              <a:buNone/>
            </a:pPr>
            <a:r>
              <a:rPr lang="en-US" sz="1200" u="sng"/>
              <a:t>Smart locks, like the traditional locks, need two main parts to work: the lock and key. for us the lock is a chosen one by us, and the key is our sensors which we are going to talk about in the next slides. key doesnt have to be physical like the one we have. it can be configured by the user. Also, smart locks allow users to grant access to third parties by the mean of virtual key. this key can be sent through the recipient smartphone over the standard messaging protocol such as email or SMS. once the key is sent the recipient will be able to unlock the door.</a:t>
            </a:r>
            <a:endParaRPr sz="1200" u="sng"/>
          </a:p>
          <a:p>
            <a:pPr indent="0" lvl="0" marL="0" rtl="0" algn="l">
              <a:lnSpc>
                <a:spcPct val="100000"/>
              </a:lnSpc>
              <a:spcBef>
                <a:spcPts val="0"/>
              </a:spcBef>
              <a:spcAft>
                <a:spcPts val="0"/>
              </a:spcAft>
              <a:buSzPts val="1400"/>
              <a:buNone/>
            </a:pPr>
            <a:r>
              <a:t/>
            </a:r>
            <a:endParaRPr sz="1200" u="sng"/>
          </a:p>
          <a:p>
            <a:pPr indent="0" lvl="0" marL="0" rtl="0" algn="l">
              <a:lnSpc>
                <a:spcPct val="100000"/>
              </a:lnSpc>
              <a:spcBef>
                <a:spcPts val="0"/>
              </a:spcBef>
              <a:spcAft>
                <a:spcPts val="0"/>
              </a:spcAft>
              <a:buSzPts val="1400"/>
              <a:buNone/>
            </a:pPr>
            <a:r>
              <a:rPr lang="en-US" sz="1200" u="sng"/>
              <a:t>Smartlocks may use bluetooth low energy and CCM to communicate.</a:t>
            </a:r>
            <a:endParaRPr sz="1200" u="sng"/>
          </a:p>
        </p:txBody>
      </p:sp>
      <p:sp>
        <p:nvSpPr>
          <p:cNvPr id="268" name="Google Shape;268;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0" name="Shape 520"/>
        <p:cNvGrpSpPr/>
        <p:nvPr/>
      </p:nvGrpSpPr>
      <p:grpSpPr>
        <a:xfrm>
          <a:off x="0" y="0"/>
          <a:ext cx="0" cy="0"/>
          <a:chOff x="0" y="0"/>
          <a:chExt cx="0" cy="0"/>
        </a:xfrm>
      </p:grpSpPr>
      <p:sp>
        <p:nvSpPr>
          <p:cNvPr id="521" name="Google Shape;521;g61c96f2f9d_0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61c96f2f9d_0_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Noor</a:t>
            </a:r>
            <a:endParaRPr/>
          </a:p>
        </p:txBody>
      </p:sp>
      <p:sp>
        <p:nvSpPr>
          <p:cNvPr id="523" name="Google Shape;523;g61c96f2f9d_0_1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7" name="Shape 527"/>
        <p:cNvGrpSpPr/>
        <p:nvPr/>
      </p:nvGrpSpPr>
      <p:grpSpPr>
        <a:xfrm>
          <a:off x="0" y="0"/>
          <a:ext cx="0" cy="0"/>
          <a:chOff x="0" y="0"/>
          <a:chExt cx="0" cy="0"/>
        </a:xfrm>
      </p:grpSpPr>
      <p:sp>
        <p:nvSpPr>
          <p:cNvPr id="528" name="Google Shape;528;g61ca7a1187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Mark Starts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Noor</a:t>
            </a:r>
            <a:endParaRPr/>
          </a:p>
          <a:p>
            <a:pPr indent="0" lvl="0" marL="0" rtl="0" algn="l">
              <a:lnSpc>
                <a:spcPct val="100000"/>
              </a:lnSpc>
              <a:spcBef>
                <a:spcPts val="0"/>
              </a:spcBef>
              <a:spcAft>
                <a:spcPts val="0"/>
              </a:spcAft>
              <a:buSzPts val="1400"/>
              <a:buNone/>
            </a:pPr>
            <a:r>
              <a:t/>
            </a:r>
            <a:endParaRPr/>
          </a:p>
        </p:txBody>
      </p:sp>
      <p:sp>
        <p:nvSpPr>
          <p:cNvPr id="529" name="Google Shape;529;g61ca7a1187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3" name="Shape 533"/>
        <p:cNvGrpSpPr/>
        <p:nvPr/>
      </p:nvGrpSpPr>
      <p:grpSpPr>
        <a:xfrm>
          <a:off x="0" y="0"/>
          <a:ext cx="0" cy="0"/>
          <a:chOff x="0" y="0"/>
          <a:chExt cx="0" cy="0"/>
        </a:xfrm>
      </p:grpSpPr>
      <p:sp>
        <p:nvSpPr>
          <p:cNvPr id="534" name="Google Shape;534;g61ca7a1187_1_1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g61ca7a1187_1_10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Mark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add bluetooth - </a:t>
            </a:r>
            <a:endParaRPr/>
          </a:p>
          <a:p>
            <a:pPr indent="0" lvl="0" marL="0" rtl="0" algn="l">
              <a:lnSpc>
                <a:spcPct val="100000"/>
              </a:lnSpc>
              <a:spcBef>
                <a:spcPts val="0"/>
              </a:spcBef>
              <a:spcAft>
                <a:spcPts val="0"/>
              </a:spcAft>
              <a:buNone/>
            </a:pPr>
            <a:r>
              <a:rPr lang="en-US"/>
              <a:t>add camera - hvc ~200</a:t>
            </a:r>
            <a:endParaRPr/>
          </a:p>
        </p:txBody>
      </p:sp>
      <p:sp>
        <p:nvSpPr>
          <p:cNvPr id="536" name="Google Shape;536;g61ca7a1187_1_10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2" name="Shape 542"/>
        <p:cNvGrpSpPr/>
        <p:nvPr/>
      </p:nvGrpSpPr>
      <p:grpSpPr>
        <a:xfrm>
          <a:off x="0" y="0"/>
          <a:ext cx="0" cy="0"/>
          <a:chOff x="0" y="0"/>
          <a:chExt cx="0" cy="0"/>
        </a:xfrm>
      </p:grpSpPr>
      <p:sp>
        <p:nvSpPr>
          <p:cNvPr id="543" name="Google Shape;543;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Noor</a:t>
            </a:r>
            <a:endParaRPr/>
          </a:p>
        </p:txBody>
      </p:sp>
      <p:sp>
        <p:nvSpPr>
          <p:cNvPr id="544" name="Google Shape;544;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1" name="Shape 581"/>
        <p:cNvGrpSpPr/>
        <p:nvPr/>
      </p:nvGrpSpPr>
      <p:grpSpPr>
        <a:xfrm>
          <a:off x="0" y="0"/>
          <a:ext cx="0" cy="0"/>
          <a:chOff x="0" y="0"/>
          <a:chExt cx="0" cy="0"/>
        </a:xfrm>
      </p:grpSpPr>
      <p:sp>
        <p:nvSpPr>
          <p:cNvPr id="582" name="Google Shape;582;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Noor</a:t>
            </a:r>
            <a:endParaRPr/>
          </a:p>
        </p:txBody>
      </p:sp>
      <p:sp>
        <p:nvSpPr>
          <p:cNvPr id="583" name="Google Shape;583;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7" name="Shape 587"/>
        <p:cNvGrpSpPr/>
        <p:nvPr/>
      </p:nvGrpSpPr>
      <p:grpSpPr>
        <a:xfrm>
          <a:off x="0" y="0"/>
          <a:ext cx="0" cy="0"/>
          <a:chOff x="0" y="0"/>
          <a:chExt cx="0" cy="0"/>
        </a:xfrm>
      </p:grpSpPr>
      <p:sp>
        <p:nvSpPr>
          <p:cNvPr id="588" name="Google Shape;588;g61ca7a1187_1_1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9" name="Google Shape;589;g61ca7a1187_1_1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Mark</a:t>
            </a:r>
            <a:endParaRPr/>
          </a:p>
          <a:p>
            <a:pPr indent="-317500" lvl="0" marL="457200" rtl="0" algn="l">
              <a:lnSpc>
                <a:spcPct val="100000"/>
              </a:lnSpc>
              <a:spcBef>
                <a:spcPts val="0"/>
              </a:spcBef>
              <a:spcAft>
                <a:spcPts val="0"/>
              </a:spcAft>
              <a:buSzPts val="1400"/>
              <a:buChar char="-"/>
            </a:pPr>
            <a:r>
              <a:rPr lang="en-US"/>
              <a:t>as part of divide and conquer we setup a milestone chart</a:t>
            </a:r>
            <a:endParaRPr/>
          </a:p>
        </p:txBody>
      </p:sp>
      <p:sp>
        <p:nvSpPr>
          <p:cNvPr id="590" name="Google Shape;590;g61ca7a1187_1_1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5" name="Shape 595"/>
        <p:cNvGrpSpPr/>
        <p:nvPr/>
      </p:nvGrpSpPr>
      <p:grpSpPr>
        <a:xfrm>
          <a:off x="0" y="0"/>
          <a:ext cx="0" cy="0"/>
          <a:chOff x="0" y="0"/>
          <a:chExt cx="0" cy="0"/>
        </a:xfrm>
      </p:grpSpPr>
      <p:sp>
        <p:nvSpPr>
          <p:cNvPr id="596" name="Google Shape;596;g61ca7a1187_1_1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g61ca7a1187_1_1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Mark</a:t>
            </a:r>
            <a:endParaRPr/>
          </a:p>
        </p:txBody>
      </p:sp>
      <p:sp>
        <p:nvSpPr>
          <p:cNvPr id="598" name="Google Shape;598;g61ca7a1187_1_1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4" name="Shape 604"/>
        <p:cNvGrpSpPr/>
        <p:nvPr/>
      </p:nvGrpSpPr>
      <p:grpSpPr>
        <a:xfrm>
          <a:off x="0" y="0"/>
          <a:ext cx="0" cy="0"/>
          <a:chOff x="0" y="0"/>
          <a:chExt cx="0" cy="0"/>
        </a:xfrm>
      </p:grpSpPr>
      <p:sp>
        <p:nvSpPr>
          <p:cNvPr id="605" name="Google Shape;605;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All</a:t>
            </a:r>
            <a:endParaRPr/>
          </a:p>
        </p:txBody>
      </p:sp>
      <p:sp>
        <p:nvSpPr>
          <p:cNvPr id="606" name="Google Shape;606;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1" name="Shape 611"/>
        <p:cNvGrpSpPr/>
        <p:nvPr/>
      </p:nvGrpSpPr>
      <p:grpSpPr>
        <a:xfrm>
          <a:off x="0" y="0"/>
          <a:ext cx="0" cy="0"/>
          <a:chOff x="0" y="0"/>
          <a:chExt cx="0" cy="0"/>
        </a:xfrm>
      </p:grpSpPr>
      <p:sp>
        <p:nvSpPr>
          <p:cNvPr id="612" name="Google Shape;612;p26:notes"/>
          <p:cNvSpPr/>
          <p:nvPr>
            <p:ph idx="2" type="sldImg"/>
          </p:nvPr>
        </p:nvSpPr>
        <p:spPr>
          <a:xfrm>
            <a:off x="382588" y="685800"/>
            <a:ext cx="6092825"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All</a:t>
            </a:r>
            <a:endParaRPr/>
          </a:p>
        </p:txBody>
      </p:sp>
      <p:sp>
        <p:nvSpPr>
          <p:cNvPr id="614" name="Google Shape;614;p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Google Shape;282;g600bd6821c_3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600bd6821c_3_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Ali</a:t>
            </a:r>
            <a:endParaRPr/>
          </a:p>
        </p:txBody>
      </p:sp>
      <p:sp>
        <p:nvSpPr>
          <p:cNvPr id="284" name="Google Shape;284;g600bd6821c_3_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Ali</a:t>
            </a:r>
            <a:endParaRPr/>
          </a:p>
          <a:p>
            <a:pPr indent="0" lvl="0" marL="0" rtl="0" algn="l">
              <a:lnSpc>
                <a:spcPct val="100000"/>
              </a:lnSpc>
              <a:spcBef>
                <a:spcPts val="0"/>
              </a:spcBef>
              <a:spcAft>
                <a:spcPts val="0"/>
              </a:spcAft>
              <a:buSzPts val="1400"/>
              <a:buNone/>
            </a:pPr>
            <a:r>
              <a:t/>
            </a:r>
            <a:endParaRPr/>
          </a:p>
        </p:txBody>
      </p:sp>
      <p:sp>
        <p:nvSpPr>
          <p:cNvPr id="304" name="Google Shape;304;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g600bd6821c_3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600bd6821c_3_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Ali</a:t>
            </a:r>
            <a:endParaRPr/>
          </a:p>
        </p:txBody>
      </p:sp>
      <p:sp>
        <p:nvSpPr>
          <p:cNvPr id="311" name="Google Shape;311;g600bd6821c_3_1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600bd6821c_3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600bd6821c_3_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Ali</a:t>
            </a:r>
            <a:endParaRPr/>
          </a:p>
        </p:txBody>
      </p:sp>
      <p:sp>
        <p:nvSpPr>
          <p:cNvPr id="318" name="Google Shape;318;g600bd6821c_3_1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g61ca7a1187_1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61ca7a1187_1_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Mark</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low price - beat competitor pricing when comparing features, quality of product, and price.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durability - waterproof, high quality electrical components.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battery life - will not have an issue with power loss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25" name="Google Shape;325;g61ca7a1187_1_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61ca7a1187_1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61ca7a1187_1_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Mark</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US"/>
              <a:t>degrees of protection for enclosures of electrical devices</a:t>
            </a:r>
            <a:endParaRPr/>
          </a:p>
          <a:p>
            <a:pPr indent="-317500" lvl="0" marL="457200" rtl="0" algn="l">
              <a:spcBef>
                <a:spcPts val="0"/>
              </a:spcBef>
              <a:spcAft>
                <a:spcPts val="0"/>
              </a:spcAft>
              <a:buSzPts val="1400"/>
              <a:buChar char="-"/>
            </a:pPr>
            <a:r>
              <a:rPr lang="en-US"/>
              <a:t>From 0 - 6 where 0 is no protection and 6 is highest degree of protection such as dust tight.</a:t>
            </a:r>
            <a:endParaRPr/>
          </a:p>
          <a:p>
            <a:pPr indent="-317500" lvl="0" marL="457200" rtl="0" algn="l">
              <a:spcBef>
                <a:spcPts val="0"/>
              </a:spcBef>
              <a:spcAft>
                <a:spcPts val="0"/>
              </a:spcAft>
              <a:buSzPts val="1400"/>
              <a:buChar char="-"/>
            </a:pPr>
            <a:r>
              <a:t/>
            </a:r>
            <a:endParaRPr/>
          </a:p>
          <a:p>
            <a:pPr indent="-317500" lvl="0" marL="457200" rtl="0" algn="l">
              <a:spcBef>
                <a:spcPts val="0"/>
              </a:spcBef>
              <a:spcAft>
                <a:spcPts val="0"/>
              </a:spcAft>
              <a:buSzPts val="1400"/>
              <a:buChar char="-"/>
            </a:pPr>
            <a:r>
              <a:t/>
            </a:r>
            <a:endParaRPr/>
          </a:p>
        </p:txBody>
      </p:sp>
      <p:sp>
        <p:nvSpPr>
          <p:cNvPr id="333" name="Google Shape;333;g61ca7a1187_1_1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grpSp>
        <p:nvGrpSpPr>
          <p:cNvPr id="16" name="Google Shape;16;p2"/>
          <p:cNvGrpSpPr/>
          <p:nvPr/>
        </p:nvGrpSpPr>
        <p:grpSpPr>
          <a:xfrm rot="10800000">
            <a:off x="9586912" y="4027941"/>
            <a:ext cx="2601913" cy="2833688"/>
            <a:chOff x="0" y="0"/>
            <a:chExt cx="2601913" cy="2833688"/>
          </a:xfrm>
        </p:grpSpPr>
        <p:sp>
          <p:nvSpPr>
            <p:cNvPr id="17" name="Google Shape;17;p2"/>
            <p:cNvSpPr/>
            <p:nvPr/>
          </p:nvSpPr>
          <p:spPr>
            <a:xfrm>
              <a:off x="0" y="0"/>
              <a:ext cx="701675" cy="809625"/>
            </a:xfrm>
            <a:custGeom>
              <a:rect b="b" l="l" r="r" t="t"/>
              <a:pathLst>
                <a:path extrusionOk="0" h="510" w="442">
                  <a:moveTo>
                    <a:pt x="0" y="510"/>
                  </a:moveTo>
                  <a:lnTo>
                    <a:pt x="0" y="0"/>
                  </a:lnTo>
                  <a:lnTo>
                    <a:pt x="0" y="0"/>
                  </a:lnTo>
                  <a:lnTo>
                    <a:pt x="442" y="254"/>
                  </a:lnTo>
                  <a:lnTo>
                    <a:pt x="0" y="510"/>
                  </a:lnTo>
                  <a:close/>
                </a:path>
              </a:pathLst>
            </a:custGeom>
            <a:solidFill>
              <a:srgbClr val="78001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8" name="Google Shape;18;p2"/>
            <p:cNvSpPr/>
            <p:nvPr/>
          </p:nvSpPr>
          <p:spPr>
            <a:xfrm>
              <a:off x="0" y="403225"/>
              <a:ext cx="701675" cy="814388"/>
            </a:xfrm>
            <a:custGeom>
              <a:rect b="b" l="l" r="r" t="t"/>
              <a:pathLst>
                <a:path extrusionOk="0" h="513" w="442">
                  <a:moveTo>
                    <a:pt x="0" y="256"/>
                  </a:moveTo>
                  <a:lnTo>
                    <a:pt x="0" y="256"/>
                  </a:lnTo>
                  <a:lnTo>
                    <a:pt x="442" y="0"/>
                  </a:lnTo>
                  <a:lnTo>
                    <a:pt x="442" y="0"/>
                  </a:lnTo>
                  <a:lnTo>
                    <a:pt x="442" y="513"/>
                  </a:lnTo>
                  <a:lnTo>
                    <a:pt x="0" y="256"/>
                  </a:lnTo>
                  <a:close/>
                </a:path>
              </a:pathLst>
            </a:custGeom>
            <a:solidFill>
              <a:srgbClr val="F5340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9" name="Google Shape;19;p2"/>
            <p:cNvSpPr/>
            <p:nvPr/>
          </p:nvSpPr>
          <p:spPr>
            <a:xfrm>
              <a:off x="0" y="1620838"/>
              <a:ext cx="701675" cy="809625"/>
            </a:xfrm>
            <a:custGeom>
              <a:rect b="b" l="l" r="r" t="t"/>
              <a:pathLst>
                <a:path extrusionOk="0" h="510" w="442">
                  <a:moveTo>
                    <a:pt x="0" y="510"/>
                  </a:moveTo>
                  <a:lnTo>
                    <a:pt x="0" y="0"/>
                  </a:lnTo>
                  <a:lnTo>
                    <a:pt x="442" y="256"/>
                  </a:lnTo>
                  <a:lnTo>
                    <a:pt x="442" y="256"/>
                  </a:lnTo>
                  <a:lnTo>
                    <a:pt x="0" y="510"/>
                  </a:lnTo>
                  <a:close/>
                </a:path>
              </a:pathLst>
            </a:custGeom>
            <a:solidFill>
              <a:schemeClr val="accen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20" name="Google Shape;20;p2"/>
            <p:cNvSpPr/>
            <p:nvPr/>
          </p:nvSpPr>
          <p:spPr>
            <a:xfrm>
              <a:off x="0" y="1212850"/>
              <a:ext cx="701675" cy="814388"/>
            </a:xfrm>
            <a:custGeom>
              <a:rect b="b" l="l" r="r" t="t"/>
              <a:pathLst>
                <a:path extrusionOk="0" h="513" w="442">
                  <a:moveTo>
                    <a:pt x="0" y="257"/>
                  </a:moveTo>
                  <a:lnTo>
                    <a:pt x="0" y="257"/>
                  </a:lnTo>
                  <a:lnTo>
                    <a:pt x="442" y="0"/>
                  </a:lnTo>
                  <a:lnTo>
                    <a:pt x="442" y="3"/>
                  </a:lnTo>
                  <a:lnTo>
                    <a:pt x="442" y="513"/>
                  </a:lnTo>
                  <a:lnTo>
                    <a:pt x="0" y="257"/>
                  </a:lnTo>
                  <a:close/>
                </a:path>
              </a:pathLst>
            </a:custGeom>
            <a:solidFill>
              <a:schemeClr val="accent4"/>
            </a:solidFill>
            <a:ln cap="flat" cmpd="sng" w="9525">
              <a:solidFill>
                <a:schemeClr val="accent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21" name="Google Shape;21;p2"/>
            <p:cNvSpPr/>
            <p:nvPr/>
          </p:nvSpPr>
          <p:spPr>
            <a:xfrm>
              <a:off x="234949" y="2359025"/>
              <a:ext cx="406465" cy="474663"/>
            </a:xfrm>
            <a:custGeom>
              <a:rect b="b" l="l" r="r" t="t"/>
              <a:pathLst>
                <a:path extrusionOk="0" h="174" w="149">
                  <a:moveTo>
                    <a:pt x="0" y="87"/>
                  </a:moveTo>
                  <a:lnTo>
                    <a:pt x="0" y="87"/>
                  </a:lnTo>
                  <a:lnTo>
                    <a:pt x="149" y="0"/>
                  </a:lnTo>
                  <a:lnTo>
                    <a:pt x="149" y="0"/>
                  </a:lnTo>
                  <a:lnTo>
                    <a:pt x="149" y="174"/>
                  </a:lnTo>
                  <a:lnTo>
                    <a:pt x="0" y="87"/>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22" name="Google Shape;22;p2"/>
            <p:cNvSpPr/>
            <p:nvPr/>
          </p:nvSpPr>
          <p:spPr>
            <a:xfrm>
              <a:off x="0" y="809625"/>
              <a:ext cx="701675" cy="811213"/>
            </a:xfrm>
            <a:custGeom>
              <a:rect b="b" l="l" r="r" t="t"/>
              <a:pathLst>
                <a:path extrusionOk="0" h="511" w="442">
                  <a:moveTo>
                    <a:pt x="0" y="511"/>
                  </a:moveTo>
                  <a:lnTo>
                    <a:pt x="0" y="0"/>
                  </a:lnTo>
                  <a:lnTo>
                    <a:pt x="442" y="254"/>
                  </a:lnTo>
                  <a:lnTo>
                    <a:pt x="0" y="511"/>
                  </a:lnTo>
                  <a:close/>
                </a:path>
              </a:pathLst>
            </a:custGeom>
            <a:solidFill>
              <a:srgbClr val="9A900E"/>
            </a:solidFill>
            <a:ln cap="flat" cmpd="sng" w="9525">
              <a:solidFill>
                <a:srgbClr val="9A900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23" name="Google Shape;23;p2"/>
            <p:cNvSpPr/>
            <p:nvPr/>
          </p:nvSpPr>
          <p:spPr>
            <a:xfrm>
              <a:off x="701675" y="403225"/>
              <a:ext cx="706438" cy="814388"/>
            </a:xfrm>
            <a:custGeom>
              <a:rect b="b" l="l" r="r" t="t"/>
              <a:pathLst>
                <a:path extrusionOk="0" h="513" w="445">
                  <a:moveTo>
                    <a:pt x="0" y="513"/>
                  </a:moveTo>
                  <a:lnTo>
                    <a:pt x="0" y="0"/>
                  </a:lnTo>
                  <a:lnTo>
                    <a:pt x="445" y="256"/>
                  </a:lnTo>
                  <a:lnTo>
                    <a:pt x="445" y="256"/>
                  </a:lnTo>
                  <a:lnTo>
                    <a:pt x="0" y="513"/>
                  </a:lnTo>
                  <a:close/>
                </a:path>
              </a:pathLst>
            </a:custGeom>
            <a:solidFill>
              <a:srgbClr val="F5340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24" name="Google Shape;24;p2"/>
            <p:cNvSpPr/>
            <p:nvPr/>
          </p:nvSpPr>
          <p:spPr>
            <a:xfrm>
              <a:off x="701675" y="0"/>
              <a:ext cx="706438" cy="809625"/>
            </a:xfrm>
            <a:custGeom>
              <a:rect b="b" l="l" r="r" t="t"/>
              <a:pathLst>
                <a:path extrusionOk="0" h="510" w="445">
                  <a:moveTo>
                    <a:pt x="0" y="254"/>
                  </a:moveTo>
                  <a:lnTo>
                    <a:pt x="0" y="254"/>
                  </a:lnTo>
                  <a:lnTo>
                    <a:pt x="445" y="0"/>
                  </a:lnTo>
                  <a:lnTo>
                    <a:pt x="445" y="0"/>
                  </a:lnTo>
                  <a:lnTo>
                    <a:pt x="445" y="510"/>
                  </a:lnTo>
                  <a:lnTo>
                    <a:pt x="0" y="254"/>
                  </a:lnTo>
                  <a:close/>
                </a:path>
              </a:pathLst>
            </a:custGeom>
            <a:solidFill>
              <a:srgbClr val="E3651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25" name="Google Shape;25;p2"/>
            <p:cNvSpPr/>
            <p:nvPr/>
          </p:nvSpPr>
          <p:spPr>
            <a:xfrm>
              <a:off x="0" y="403225"/>
              <a:ext cx="701675" cy="814388"/>
            </a:xfrm>
            <a:custGeom>
              <a:rect b="b" l="l" r="r" t="t"/>
              <a:pathLst>
                <a:path extrusionOk="0" h="513" w="442">
                  <a:moveTo>
                    <a:pt x="0" y="256"/>
                  </a:moveTo>
                  <a:lnTo>
                    <a:pt x="0" y="256"/>
                  </a:lnTo>
                  <a:lnTo>
                    <a:pt x="442" y="0"/>
                  </a:lnTo>
                  <a:lnTo>
                    <a:pt x="442" y="0"/>
                  </a:lnTo>
                  <a:lnTo>
                    <a:pt x="442" y="513"/>
                  </a:lnTo>
                  <a:lnTo>
                    <a:pt x="0" y="256"/>
                  </a:lnTo>
                  <a:close/>
                </a:path>
              </a:pathLst>
            </a:custGeom>
            <a:solidFill>
              <a:srgbClr val="FFA73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26" name="Google Shape;26;p2"/>
            <p:cNvSpPr/>
            <p:nvPr/>
          </p:nvSpPr>
          <p:spPr>
            <a:xfrm>
              <a:off x="1408113" y="0"/>
              <a:ext cx="701675" cy="809625"/>
            </a:xfrm>
            <a:custGeom>
              <a:rect b="b" l="l" r="r" t="t"/>
              <a:pathLst>
                <a:path extrusionOk="0" h="510" w="442">
                  <a:moveTo>
                    <a:pt x="0" y="510"/>
                  </a:moveTo>
                  <a:lnTo>
                    <a:pt x="0" y="0"/>
                  </a:lnTo>
                  <a:lnTo>
                    <a:pt x="0" y="0"/>
                  </a:lnTo>
                  <a:lnTo>
                    <a:pt x="442" y="254"/>
                  </a:lnTo>
                  <a:lnTo>
                    <a:pt x="0" y="510"/>
                  </a:lnTo>
                  <a:close/>
                </a:path>
              </a:pathLst>
            </a:custGeom>
            <a:solidFill>
              <a:srgbClr val="46FAF2"/>
            </a:solidFill>
            <a:ln cap="flat" cmpd="sng" w="9525">
              <a:solidFill>
                <a:srgbClr val="46FAF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27" name="Google Shape;27;p2"/>
            <p:cNvSpPr/>
            <p:nvPr/>
          </p:nvSpPr>
          <p:spPr>
            <a:xfrm>
              <a:off x="2317750" y="241300"/>
              <a:ext cx="284163" cy="328613"/>
            </a:xfrm>
            <a:custGeom>
              <a:rect b="b" l="l" r="r" t="t"/>
              <a:pathLst>
                <a:path extrusionOk="0" h="207" w="179">
                  <a:moveTo>
                    <a:pt x="0" y="207"/>
                  </a:moveTo>
                  <a:lnTo>
                    <a:pt x="0" y="0"/>
                  </a:lnTo>
                  <a:lnTo>
                    <a:pt x="0" y="0"/>
                  </a:lnTo>
                  <a:lnTo>
                    <a:pt x="179" y="102"/>
                  </a:lnTo>
                  <a:lnTo>
                    <a:pt x="0" y="207"/>
                  </a:lnTo>
                  <a:close/>
                </a:path>
              </a:pathLst>
            </a:custGeom>
            <a:solidFill>
              <a:schemeClr val="accent6"/>
            </a:solidFill>
            <a:ln cap="flat" cmpd="sng" w="9525">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28" name="Google Shape;28;p2"/>
            <p:cNvSpPr/>
            <p:nvPr/>
          </p:nvSpPr>
          <p:spPr>
            <a:xfrm>
              <a:off x="1408113" y="1620838"/>
              <a:ext cx="701675" cy="809625"/>
            </a:xfrm>
            <a:custGeom>
              <a:rect b="b" l="l" r="r" t="t"/>
              <a:pathLst>
                <a:path extrusionOk="0" h="510" w="442">
                  <a:moveTo>
                    <a:pt x="0" y="510"/>
                  </a:moveTo>
                  <a:lnTo>
                    <a:pt x="0" y="0"/>
                  </a:lnTo>
                  <a:lnTo>
                    <a:pt x="442" y="256"/>
                  </a:lnTo>
                  <a:lnTo>
                    <a:pt x="442" y="256"/>
                  </a:lnTo>
                  <a:lnTo>
                    <a:pt x="0" y="510"/>
                  </a:lnTo>
                  <a:close/>
                </a:path>
              </a:pathLst>
            </a:custGeom>
            <a:solidFill>
              <a:schemeClr val="accent6"/>
            </a:solidFill>
            <a:ln cap="flat" cmpd="sng" w="9525">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29" name="Google Shape;29;p2"/>
            <p:cNvSpPr/>
            <p:nvPr/>
          </p:nvSpPr>
          <p:spPr>
            <a:xfrm>
              <a:off x="706438" y="809625"/>
              <a:ext cx="701675" cy="811213"/>
            </a:xfrm>
            <a:custGeom>
              <a:rect b="b" l="l" r="r" t="t"/>
              <a:pathLst>
                <a:path extrusionOk="0" h="511" w="442">
                  <a:moveTo>
                    <a:pt x="0" y="254"/>
                  </a:moveTo>
                  <a:lnTo>
                    <a:pt x="442" y="0"/>
                  </a:lnTo>
                  <a:lnTo>
                    <a:pt x="442" y="511"/>
                  </a:lnTo>
                  <a:lnTo>
                    <a:pt x="442" y="511"/>
                  </a:lnTo>
                  <a:lnTo>
                    <a:pt x="0" y="254"/>
                  </a:lnTo>
                  <a:close/>
                </a:path>
              </a:pathLst>
            </a:custGeom>
            <a:solidFill>
              <a:schemeClr val="accen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30" name="Google Shape;30;p2"/>
            <p:cNvSpPr/>
            <p:nvPr/>
          </p:nvSpPr>
          <p:spPr>
            <a:xfrm>
              <a:off x="701675" y="1212850"/>
              <a:ext cx="706438" cy="811213"/>
            </a:xfrm>
            <a:custGeom>
              <a:rect b="b" l="l" r="r" t="t"/>
              <a:pathLst>
                <a:path extrusionOk="0" h="511" w="445">
                  <a:moveTo>
                    <a:pt x="0" y="511"/>
                  </a:moveTo>
                  <a:lnTo>
                    <a:pt x="0" y="3"/>
                  </a:lnTo>
                  <a:lnTo>
                    <a:pt x="3" y="0"/>
                  </a:lnTo>
                  <a:lnTo>
                    <a:pt x="445" y="257"/>
                  </a:lnTo>
                  <a:lnTo>
                    <a:pt x="0" y="511"/>
                  </a:lnTo>
                  <a:close/>
                </a:path>
              </a:pathLst>
            </a:custGeom>
            <a:solidFill>
              <a:srgbClr val="2E737C"/>
            </a:solidFill>
            <a:ln cap="flat" cmpd="sng" w="9525">
              <a:solidFill>
                <a:srgbClr val="2E737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31" name="Google Shape;31;p2"/>
            <p:cNvSpPr/>
            <p:nvPr/>
          </p:nvSpPr>
          <p:spPr>
            <a:xfrm>
              <a:off x="701675" y="1620838"/>
              <a:ext cx="706438" cy="809625"/>
            </a:xfrm>
            <a:custGeom>
              <a:rect b="b" l="l" r="r" t="t"/>
              <a:pathLst>
                <a:path extrusionOk="0" h="510" w="445">
                  <a:moveTo>
                    <a:pt x="0" y="256"/>
                  </a:moveTo>
                  <a:lnTo>
                    <a:pt x="0" y="254"/>
                  </a:lnTo>
                  <a:lnTo>
                    <a:pt x="445" y="0"/>
                  </a:lnTo>
                  <a:lnTo>
                    <a:pt x="445" y="0"/>
                  </a:lnTo>
                  <a:lnTo>
                    <a:pt x="445" y="510"/>
                  </a:lnTo>
                  <a:lnTo>
                    <a:pt x="0" y="256"/>
                  </a:lnTo>
                  <a:close/>
                </a:path>
              </a:pathLst>
            </a:custGeom>
            <a:solidFill>
              <a:schemeClr val="accen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32" name="Google Shape;32;p2"/>
            <p:cNvSpPr/>
            <p:nvPr/>
          </p:nvSpPr>
          <p:spPr>
            <a:xfrm>
              <a:off x="701675" y="403225"/>
              <a:ext cx="706438" cy="814388"/>
            </a:xfrm>
            <a:custGeom>
              <a:rect b="b" l="l" r="r" t="t"/>
              <a:pathLst>
                <a:path extrusionOk="0" h="513" w="445">
                  <a:moveTo>
                    <a:pt x="0" y="513"/>
                  </a:moveTo>
                  <a:lnTo>
                    <a:pt x="0" y="0"/>
                  </a:lnTo>
                  <a:lnTo>
                    <a:pt x="445" y="256"/>
                  </a:lnTo>
                  <a:lnTo>
                    <a:pt x="445" y="256"/>
                  </a:lnTo>
                  <a:lnTo>
                    <a:pt x="0" y="513"/>
                  </a:lnTo>
                  <a:close/>
                </a:path>
              </a:pathLst>
            </a:custGeom>
            <a:solidFill>
              <a:srgbClr val="46FAF2"/>
            </a:solidFill>
            <a:ln cap="flat" cmpd="sng" w="9525">
              <a:solidFill>
                <a:srgbClr val="46FAF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33" name="Google Shape;33;p2"/>
            <p:cNvSpPr/>
            <p:nvPr/>
          </p:nvSpPr>
          <p:spPr>
            <a:xfrm>
              <a:off x="701675" y="0"/>
              <a:ext cx="706438" cy="809625"/>
            </a:xfrm>
            <a:custGeom>
              <a:rect b="b" l="l" r="r" t="t"/>
              <a:pathLst>
                <a:path extrusionOk="0" h="510" w="445">
                  <a:moveTo>
                    <a:pt x="0" y="254"/>
                  </a:moveTo>
                  <a:lnTo>
                    <a:pt x="0" y="254"/>
                  </a:lnTo>
                  <a:lnTo>
                    <a:pt x="445" y="0"/>
                  </a:lnTo>
                  <a:lnTo>
                    <a:pt x="445" y="0"/>
                  </a:lnTo>
                  <a:lnTo>
                    <a:pt x="445" y="510"/>
                  </a:lnTo>
                  <a:lnTo>
                    <a:pt x="0" y="254"/>
                  </a:lnTo>
                  <a:close/>
                </a:path>
              </a:pathLst>
            </a:cu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34" name="Google Shape;34;p2"/>
            <p:cNvSpPr/>
            <p:nvPr/>
          </p:nvSpPr>
          <p:spPr>
            <a:xfrm>
              <a:off x="0" y="403225"/>
              <a:ext cx="701675" cy="814388"/>
            </a:xfrm>
            <a:custGeom>
              <a:rect b="b" l="l" r="r" t="t"/>
              <a:pathLst>
                <a:path extrusionOk="0" h="513" w="442">
                  <a:moveTo>
                    <a:pt x="0" y="256"/>
                  </a:moveTo>
                  <a:lnTo>
                    <a:pt x="0" y="256"/>
                  </a:lnTo>
                  <a:lnTo>
                    <a:pt x="442" y="0"/>
                  </a:lnTo>
                  <a:lnTo>
                    <a:pt x="442" y="0"/>
                  </a:lnTo>
                  <a:lnTo>
                    <a:pt x="442" y="513"/>
                  </a:lnTo>
                  <a:lnTo>
                    <a:pt x="0" y="256"/>
                  </a:lnTo>
                  <a:close/>
                </a:path>
              </a:pathLst>
            </a:cu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35" name="Google Shape;35;p2"/>
            <p:cNvSpPr/>
            <p:nvPr/>
          </p:nvSpPr>
          <p:spPr>
            <a:xfrm>
              <a:off x="0" y="0"/>
              <a:ext cx="701675" cy="809625"/>
            </a:xfrm>
            <a:custGeom>
              <a:rect b="b" l="l" r="r" t="t"/>
              <a:pathLst>
                <a:path extrusionOk="0" h="510" w="442">
                  <a:moveTo>
                    <a:pt x="0" y="0"/>
                  </a:moveTo>
                  <a:lnTo>
                    <a:pt x="0" y="510"/>
                  </a:lnTo>
                  <a:lnTo>
                    <a:pt x="442" y="254"/>
                  </a:lnTo>
                  <a:lnTo>
                    <a:pt x="0" y="0"/>
                  </a:lnTo>
                  <a:lnTo>
                    <a:pt x="0" y="0"/>
                  </a:lnTo>
                  <a:close/>
                </a:path>
              </a:pathLst>
            </a:custGeom>
            <a:solidFill>
              <a:srgbClr val="515151"/>
            </a:solidFill>
            <a:ln cap="flat" cmpd="sng" w="9525">
              <a:solidFill>
                <a:srgbClr val="51515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36" name="Google Shape;36;p2"/>
            <p:cNvSpPr/>
            <p:nvPr/>
          </p:nvSpPr>
          <p:spPr>
            <a:xfrm>
              <a:off x="701675" y="0"/>
              <a:ext cx="701675" cy="403225"/>
            </a:xfrm>
            <a:custGeom>
              <a:rect b="b" l="l" r="r" t="t"/>
              <a:pathLst>
                <a:path extrusionOk="0" h="254" w="442">
                  <a:moveTo>
                    <a:pt x="0" y="254"/>
                  </a:moveTo>
                  <a:lnTo>
                    <a:pt x="442" y="0"/>
                  </a:lnTo>
                  <a:lnTo>
                    <a:pt x="0" y="0"/>
                  </a:lnTo>
                  <a:lnTo>
                    <a:pt x="0" y="254"/>
                  </a:lnTo>
                  <a:close/>
                </a:path>
              </a:pathLst>
            </a:custGeom>
            <a:solidFill>
              <a:schemeClr val="accent3"/>
            </a:solidFill>
            <a:ln cap="flat" cmpd="sng" w="9525">
              <a:solidFill>
                <a:schemeClr val="accent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37" name="Google Shape;37;p2"/>
            <p:cNvSpPr/>
            <p:nvPr/>
          </p:nvSpPr>
          <p:spPr>
            <a:xfrm>
              <a:off x="0" y="0"/>
              <a:ext cx="701675" cy="403225"/>
            </a:xfrm>
            <a:custGeom>
              <a:rect b="b" l="l" r="r" t="t"/>
              <a:pathLst>
                <a:path extrusionOk="0" h="254" w="442">
                  <a:moveTo>
                    <a:pt x="442" y="0"/>
                  </a:moveTo>
                  <a:lnTo>
                    <a:pt x="0" y="0"/>
                  </a:lnTo>
                  <a:lnTo>
                    <a:pt x="442" y="254"/>
                  </a:lnTo>
                  <a:lnTo>
                    <a:pt x="442" y="254"/>
                  </a:lnTo>
                  <a:lnTo>
                    <a:pt x="44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sp>
        <p:nvSpPr>
          <p:cNvPr id="38" name="Google Shape;38;p2"/>
          <p:cNvSpPr/>
          <p:nvPr/>
        </p:nvSpPr>
        <p:spPr>
          <a:xfrm>
            <a:off x="0" y="0"/>
            <a:ext cx="6094412" cy="6858000"/>
          </a:xfrm>
          <a:custGeom>
            <a:rect b="b" l="l" r="r" t="t"/>
            <a:pathLst>
              <a:path extrusionOk="0" h="6858000" w="6094412">
                <a:moveTo>
                  <a:pt x="0" y="0"/>
                </a:moveTo>
                <a:lnTo>
                  <a:pt x="6094412" y="0"/>
                </a:lnTo>
                <a:lnTo>
                  <a:pt x="0" y="6858000"/>
                </a:lnTo>
                <a:lnTo>
                  <a:pt x="0" y="0"/>
                </a:lnTo>
                <a:close/>
              </a:path>
            </a:pathLst>
          </a:custGeom>
          <a:solidFill>
            <a:srgbClr val="ABDAE0">
              <a:alpha val="4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9" name="Google Shape;39;p2"/>
          <p:cNvSpPr/>
          <p:nvPr/>
        </p:nvSpPr>
        <p:spPr>
          <a:xfrm rot="5400000">
            <a:off x="10179373" y="-118464"/>
            <a:ext cx="1890988" cy="2127916"/>
          </a:xfrm>
          <a:custGeom>
            <a:rect b="b" l="l" r="r" t="t"/>
            <a:pathLst>
              <a:path extrusionOk="0" h="6858000" w="6094412">
                <a:moveTo>
                  <a:pt x="0" y="0"/>
                </a:moveTo>
                <a:lnTo>
                  <a:pt x="6094412" y="0"/>
                </a:lnTo>
                <a:lnTo>
                  <a:pt x="0" y="6858000"/>
                </a:lnTo>
                <a:lnTo>
                  <a:pt x="0" y="0"/>
                </a:lnTo>
                <a:close/>
              </a:path>
            </a:pathLst>
          </a:custGeom>
          <a:solidFill>
            <a:srgbClr val="ABDAE0">
              <a:alpha val="4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0" name="Google Shape;40;p2"/>
          <p:cNvSpPr txBox="1"/>
          <p:nvPr>
            <p:ph type="ctrTitle"/>
          </p:nvPr>
        </p:nvSpPr>
        <p:spPr>
          <a:xfrm>
            <a:off x="1828323" y="2576512"/>
            <a:ext cx="8532178" cy="1392378"/>
          </a:xfrm>
          <a:prstGeom prst="rect">
            <a:avLst/>
          </a:prstGeom>
          <a:noFill/>
          <a:ln>
            <a:noFill/>
          </a:ln>
        </p:spPr>
        <p:txBody>
          <a:bodyPr anchorCtr="0" anchor="b" bIns="60925" lIns="121875" spcFirstLastPara="1" rIns="121875" wrap="square" tIns="60925">
            <a:noAutofit/>
          </a:bodyPr>
          <a:lstStyle>
            <a:lvl1pPr lvl="0" algn="ctr">
              <a:lnSpc>
                <a:spcPct val="100000"/>
              </a:lnSpc>
              <a:spcBef>
                <a:spcPts val="0"/>
              </a:spcBef>
              <a:spcAft>
                <a:spcPts val="0"/>
              </a:spcAft>
              <a:buClr>
                <a:schemeClr val="accent3"/>
              </a:buClr>
              <a:buSzPts val="8000"/>
              <a:buFont typeface="Open Sans"/>
              <a:buNone/>
              <a:defRPr b="1" sz="8000">
                <a:solidFill>
                  <a:schemeClr val="accent3"/>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2"/>
          <p:cNvSpPr txBox="1"/>
          <p:nvPr>
            <p:ph idx="1" type="subTitle"/>
          </p:nvPr>
        </p:nvSpPr>
        <p:spPr>
          <a:xfrm>
            <a:off x="1828324" y="4027941"/>
            <a:ext cx="8532178" cy="764440"/>
          </a:xfrm>
          <a:prstGeom prst="rect">
            <a:avLst/>
          </a:prstGeom>
          <a:noFill/>
          <a:ln>
            <a:noFill/>
          </a:ln>
        </p:spPr>
        <p:txBody>
          <a:bodyPr anchorCtr="0" anchor="t" bIns="60925" lIns="121875" spcFirstLastPara="1" rIns="121875" wrap="square" tIns="60925">
            <a:noAutofit/>
          </a:bodyPr>
          <a:lstStyle>
            <a:lvl1pPr lvl="0" algn="ctr">
              <a:lnSpc>
                <a:spcPct val="100000"/>
              </a:lnSpc>
              <a:spcBef>
                <a:spcPts val="480"/>
              </a:spcBef>
              <a:spcAft>
                <a:spcPts val="0"/>
              </a:spcAft>
              <a:buClr>
                <a:srgbClr val="595959"/>
              </a:buClr>
              <a:buSzPts val="2400"/>
              <a:buNone/>
              <a:defRPr sz="2400">
                <a:solidFill>
                  <a:srgbClr val="595959"/>
                </a:solidFill>
                <a:latin typeface="Open Sans"/>
                <a:ea typeface="Open Sans"/>
                <a:cs typeface="Open Sans"/>
                <a:sym typeface="Open Sans"/>
              </a:defRPr>
            </a:lvl1pPr>
            <a:lvl2pPr lvl="1" algn="ctr">
              <a:lnSpc>
                <a:spcPct val="100000"/>
              </a:lnSpc>
              <a:spcBef>
                <a:spcPts val="640"/>
              </a:spcBef>
              <a:spcAft>
                <a:spcPts val="0"/>
              </a:spcAft>
              <a:buClr>
                <a:srgbClr val="888888"/>
              </a:buClr>
              <a:buSzPts val="32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540"/>
              </a:spcBef>
              <a:spcAft>
                <a:spcPts val="0"/>
              </a:spcAft>
              <a:buClr>
                <a:srgbClr val="888888"/>
              </a:buClr>
              <a:buSzPts val="2700"/>
              <a:buNone/>
              <a:defRPr>
                <a:solidFill>
                  <a:srgbClr val="888888"/>
                </a:solidFill>
              </a:defRPr>
            </a:lvl6pPr>
            <a:lvl7pPr lvl="6" algn="ctr">
              <a:lnSpc>
                <a:spcPct val="100000"/>
              </a:lnSpc>
              <a:spcBef>
                <a:spcPts val="540"/>
              </a:spcBef>
              <a:spcAft>
                <a:spcPts val="0"/>
              </a:spcAft>
              <a:buClr>
                <a:srgbClr val="888888"/>
              </a:buClr>
              <a:buSzPts val="2700"/>
              <a:buNone/>
              <a:defRPr>
                <a:solidFill>
                  <a:srgbClr val="888888"/>
                </a:solidFill>
              </a:defRPr>
            </a:lvl7pPr>
            <a:lvl8pPr lvl="7" algn="ctr">
              <a:lnSpc>
                <a:spcPct val="100000"/>
              </a:lnSpc>
              <a:spcBef>
                <a:spcPts val="540"/>
              </a:spcBef>
              <a:spcAft>
                <a:spcPts val="0"/>
              </a:spcAft>
              <a:buClr>
                <a:srgbClr val="888888"/>
              </a:buClr>
              <a:buSzPts val="2700"/>
              <a:buNone/>
              <a:defRPr>
                <a:solidFill>
                  <a:srgbClr val="888888"/>
                </a:solidFill>
              </a:defRPr>
            </a:lvl8pPr>
            <a:lvl9pPr lvl="8" algn="ctr">
              <a:lnSpc>
                <a:spcPct val="100000"/>
              </a:lnSpc>
              <a:spcBef>
                <a:spcPts val="540"/>
              </a:spcBef>
              <a:spcAft>
                <a:spcPts val="0"/>
              </a:spcAft>
              <a:buClr>
                <a:srgbClr val="888888"/>
              </a:buClr>
              <a:buSzPts val="2700"/>
              <a:buNone/>
              <a:defRPr>
                <a:solidFill>
                  <a:srgbClr val="888888"/>
                </a:solidFill>
              </a:defRPr>
            </a:lvl9pPr>
          </a:lstStyle>
          <a:p/>
        </p:txBody>
      </p:sp>
      <p:sp>
        <p:nvSpPr>
          <p:cNvPr id="42" name="Google Shape;42;p2"/>
          <p:cNvSpPr txBox="1"/>
          <p:nvPr>
            <p:ph idx="10" type="dt"/>
          </p:nvPr>
        </p:nvSpPr>
        <p:spPr>
          <a:xfrm>
            <a:off x="609441" y="6356351"/>
            <a:ext cx="2844059" cy="365125"/>
          </a:xfrm>
          <a:prstGeom prst="rect">
            <a:avLst/>
          </a:prstGeom>
          <a:noFill/>
          <a:ln>
            <a:noFill/>
          </a:ln>
        </p:spPr>
        <p:txBody>
          <a:bodyPr anchorCtr="0" anchor="ctr" bIns="60925" lIns="121875" spcFirstLastPara="1" rIns="121875" wrap="square" tIns="609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
          <p:cNvSpPr txBox="1"/>
          <p:nvPr>
            <p:ph idx="11" type="ftr"/>
          </p:nvPr>
        </p:nvSpPr>
        <p:spPr>
          <a:xfrm>
            <a:off x="4164515" y="6356351"/>
            <a:ext cx="3859795" cy="365125"/>
          </a:xfrm>
          <a:prstGeom prst="rect">
            <a:avLst/>
          </a:prstGeom>
          <a:noFill/>
          <a:ln>
            <a:noFill/>
          </a:ln>
        </p:spPr>
        <p:txBody>
          <a:bodyPr anchorCtr="0" anchor="ctr" bIns="60925" lIns="121875" spcFirstLastPara="1" rIns="121875" wrap="square" tIns="609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
          <p:cNvSpPr txBox="1"/>
          <p:nvPr>
            <p:ph idx="12" type="sldNum"/>
          </p:nvPr>
        </p:nvSpPr>
        <p:spPr>
          <a:xfrm>
            <a:off x="8735325" y="6356351"/>
            <a:ext cx="2844059"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grpSp>
        <p:nvGrpSpPr>
          <p:cNvPr id="45" name="Google Shape;45;p2"/>
          <p:cNvGrpSpPr/>
          <p:nvPr/>
        </p:nvGrpSpPr>
        <p:grpSpPr>
          <a:xfrm>
            <a:off x="0" y="0"/>
            <a:ext cx="3445202" cy="4727575"/>
            <a:chOff x="0" y="0"/>
            <a:chExt cx="3445202" cy="4727575"/>
          </a:xfrm>
        </p:grpSpPr>
        <p:grpSp>
          <p:nvGrpSpPr>
            <p:cNvPr id="46" name="Google Shape;46;p2"/>
            <p:cNvGrpSpPr/>
            <p:nvPr/>
          </p:nvGrpSpPr>
          <p:grpSpPr>
            <a:xfrm rot="10800000">
              <a:off x="0" y="0"/>
              <a:ext cx="2913063" cy="4727575"/>
              <a:chOff x="9275762" y="2130425"/>
              <a:chExt cx="2913063" cy="4727575"/>
            </a:xfrm>
          </p:grpSpPr>
          <p:sp>
            <p:nvSpPr>
              <p:cNvPr id="47" name="Google Shape;47;p2"/>
              <p:cNvSpPr/>
              <p:nvPr/>
            </p:nvSpPr>
            <p:spPr>
              <a:xfrm>
                <a:off x="10785475" y="5008562"/>
                <a:ext cx="701675" cy="809625"/>
              </a:xfrm>
              <a:custGeom>
                <a:rect b="b" l="l" r="r" t="t"/>
                <a:pathLst>
                  <a:path extrusionOk="0" h="510" w="442">
                    <a:moveTo>
                      <a:pt x="442" y="0"/>
                    </a:moveTo>
                    <a:lnTo>
                      <a:pt x="442" y="510"/>
                    </a:lnTo>
                    <a:lnTo>
                      <a:pt x="442" y="510"/>
                    </a:lnTo>
                    <a:lnTo>
                      <a:pt x="0" y="254"/>
                    </a:lnTo>
                    <a:lnTo>
                      <a:pt x="442" y="0"/>
                    </a:lnTo>
                    <a:close/>
                  </a:path>
                </a:pathLst>
              </a:custGeom>
              <a:solidFill>
                <a:srgbClr val="78001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48" name="Google Shape;48;p2"/>
              <p:cNvSpPr/>
              <p:nvPr/>
            </p:nvSpPr>
            <p:spPr>
              <a:xfrm>
                <a:off x="10785475" y="4602162"/>
                <a:ext cx="701675" cy="809625"/>
              </a:xfrm>
              <a:custGeom>
                <a:rect b="b" l="l" r="r" t="t"/>
                <a:pathLst>
                  <a:path extrusionOk="0" h="510" w="442">
                    <a:moveTo>
                      <a:pt x="442" y="256"/>
                    </a:moveTo>
                    <a:lnTo>
                      <a:pt x="442" y="256"/>
                    </a:lnTo>
                    <a:lnTo>
                      <a:pt x="0" y="510"/>
                    </a:lnTo>
                    <a:lnTo>
                      <a:pt x="0" y="510"/>
                    </a:lnTo>
                    <a:lnTo>
                      <a:pt x="0" y="0"/>
                    </a:lnTo>
                    <a:lnTo>
                      <a:pt x="442" y="256"/>
                    </a:lnTo>
                    <a:close/>
                  </a:path>
                </a:pathLst>
              </a:custGeom>
              <a:solidFill>
                <a:srgbClr val="F5340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49" name="Google Shape;49;p2"/>
              <p:cNvSpPr/>
              <p:nvPr/>
            </p:nvSpPr>
            <p:spPr>
              <a:xfrm>
                <a:off x="10785475" y="5818187"/>
                <a:ext cx="701675" cy="809625"/>
              </a:xfrm>
              <a:custGeom>
                <a:rect b="b" l="l" r="r" t="t"/>
                <a:pathLst>
                  <a:path extrusionOk="0" h="510" w="442">
                    <a:moveTo>
                      <a:pt x="442" y="0"/>
                    </a:moveTo>
                    <a:lnTo>
                      <a:pt x="442" y="510"/>
                    </a:lnTo>
                    <a:lnTo>
                      <a:pt x="0" y="254"/>
                    </a:lnTo>
                    <a:lnTo>
                      <a:pt x="0" y="254"/>
                    </a:lnTo>
                    <a:lnTo>
                      <a:pt x="442" y="0"/>
                    </a:lnTo>
                    <a:close/>
                  </a:path>
                </a:pathLst>
              </a:custGeom>
              <a:solidFill>
                <a:srgbClr val="9A900E"/>
              </a:solidFill>
              <a:ln cap="flat" cmpd="sng" w="9525">
                <a:solidFill>
                  <a:srgbClr val="9A900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0" name="Google Shape;50;p2"/>
              <p:cNvSpPr/>
              <p:nvPr/>
            </p:nvSpPr>
            <p:spPr>
              <a:xfrm>
                <a:off x="10785475" y="5411787"/>
                <a:ext cx="701675" cy="809625"/>
              </a:xfrm>
              <a:custGeom>
                <a:rect b="b" l="l" r="r" t="t"/>
                <a:pathLst>
                  <a:path extrusionOk="0" h="510" w="442">
                    <a:moveTo>
                      <a:pt x="442" y="256"/>
                    </a:moveTo>
                    <a:lnTo>
                      <a:pt x="0" y="510"/>
                    </a:lnTo>
                    <a:lnTo>
                      <a:pt x="0" y="2"/>
                    </a:lnTo>
                    <a:lnTo>
                      <a:pt x="0" y="0"/>
                    </a:lnTo>
                    <a:lnTo>
                      <a:pt x="442" y="256"/>
                    </a:lnTo>
                    <a:close/>
                  </a:path>
                </a:pathLst>
              </a:custGeom>
              <a:solidFill>
                <a:srgbClr val="F5340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1" name="Google Shape;51;p2"/>
              <p:cNvSpPr/>
              <p:nvPr/>
            </p:nvSpPr>
            <p:spPr>
              <a:xfrm>
                <a:off x="10785475" y="5008562"/>
                <a:ext cx="701675" cy="809625"/>
              </a:xfrm>
              <a:custGeom>
                <a:rect b="b" l="l" r="r" t="t"/>
                <a:pathLst>
                  <a:path extrusionOk="0" h="510" w="442">
                    <a:moveTo>
                      <a:pt x="442" y="0"/>
                    </a:moveTo>
                    <a:lnTo>
                      <a:pt x="442" y="510"/>
                    </a:lnTo>
                    <a:lnTo>
                      <a:pt x="442" y="510"/>
                    </a:lnTo>
                    <a:lnTo>
                      <a:pt x="0" y="254"/>
                    </a:lnTo>
                    <a:lnTo>
                      <a:pt x="442" y="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2" name="Google Shape;52;p2"/>
              <p:cNvSpPr/>
              <p:nvPr/>
            </p:nvSpPr>
            <p:spPr>
              <a:xfrm>
                <a:off x="10079037" y="4602162"/>
                <a:ext cx="706438" cy="809625"/>
              </a:xfrm>
              <a:custGeom>
                <a:rect b="b" l="l" r="r" t="t"/>
                <a:pathLst>
                  <a:path extrusionOk="0" h="510" w="445">
                    <a:moveTo>
                      <a:pt x="445" y="0"/>
                    </a:moveTo>
                    <a:lnTo>
                      <a:pt x="445" y="510"/>
                    </a:lnTo>
                    <a:lnTo>
                      <a:pt x="0" y="256"/>
                    </a:lnTo>
                    <a:lnTo>
                      <a:pt x="0" y="256"/>
                    </a:lnTo>
                    <a:lnTo>
                      <a:pt x="445" y="0"/>
                    </a:lnTo>
                    <a:close/>
                  </a:path>
                </a:pathLst>
              </a:custGeom>
              <a:solidFill>
                <a:srgbClr val="F5340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3" name="Google Shape;53;p2"/>
              <p:cNvSpPr/>
              <p:nvPr/>
            </p:nvSpPr>
            <p:spPr>
              <a:xfrm>
                <a:off x="10079037" y="5008562"/>
                <a:ext cx="706438" cy="809625"/>
              </a:xfrm>
              <a:custGeom>
                <a:rect b="b" l="l" r="r" t="t"/>
                <a:pathLst>
                  <a:path extrusionOk="0" h="510" w="445">
                    <a:moveTo>
                      <a:pt x="445" y="254"/>
                    </a:moveTo>
                    <a:lnTo>
                      <a:pt x="445" y="256"/>
                    </a:lnTo>
                    <a:lnTo>
                      <a:pt x="3" y="510"/>
                    </a:lnTo>
                    <a:lnTo>
                      <a:pt x="0" y="510"/>
                    </a:lnTo>
                    <a:lnTo>
                      <a:pt x="0" y="0"/>
                    </a:lnTo>
                    <a:lnTo>
                      <a:pt x="445" y="254"/>
                    </a:lnTo>
                    <a:close/>
                  </a:path>
                </a:pathLst>
              </a:custGeom>
              <a:solidFill>
                <a:srgbClr val="E3651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4" name="Google Shape;54;p2"/>
              <p:cNvSpPr/>
              <p:nvPr/>
            </p:nvSpPr>
            <p:spPr>
              <a:xfrm>
                <a:off x="10785475" y="4602162"/>
                <a:ext cx="701675" cy="809625"/>
              </a:xfrm>
              <a:custGeom>
                <a:rect b="b" l="l" r="r" t="t"/>
                <a:pathLst>
                  <a:path extrusionOk="0" h="510" w="442">
                    <a:moveTo>
                      <a:pt x="442" y="256"/>
                    </a:moveTo>
                    <a:lnTo>
                      <a:pt x="442" y="256"/>
                    </a:lnTo>
                    <a:lnTo>
                      <a:pt x="0" y="510"/>
                    </a:lnTo>
                    <a:lnTo>
                      <a:pt x="0" y="510"/>
                    </a:lnTo>
                    <a:lnTo>
                      <a:pt x="0" y="0"/>
                    </a:lnTo>
                    <a:lnTo>
                      <a:pt x="442" y="256"/>
                    </a:lnTo>
                    <a:close/>
                  </a:path>
                </a:pathLst>
              </a:custGeom>
              <a:solidFill>
                <a:srgbClr val="FFA73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5" name="Google Shape;55;p2"/>
              <p:cNvSpPr/>
              <p:nvPr/>
            </p:nvSpPr>
            <p:spPr>
              <a:xfrm>
                <a:off x="9377362" y="3389312"/>
                <a:ext cx="701675" cy="809625"/>
              </a:xfrm>
              <a:custGeom>
                <a:rect b="b" l="l" r="r" t="t"/>
                <a:pathLst>
                  <a:path extrusionOk="0" h="510" w="442">
                    <a:moveTo>
                      <a:pt x="442" y="0"/>
                    </a:moveTo>
                    <a:lnTo>
                      <a:pt x="442" y="510"/>
                    </a:lnTo>
                    <a:lnTo>
                      <a:pt x="0" y="254"/>
                    </a:lnTo>
                    <a:lnTo>
                      <a:pt x="0" y="254"/>
                    </a:lnTo>
                    <a:lnTo>
                      <a:pt x="442" y="0"/>
                    </a:lnTo>
                    <a:close/>
                  </a:path>
                </a:pathLst>
              </a:custGeom>
              <a:solidFill>
                <a:srgbClr val="46FAF2"/>
              </a:solidFill>
              <a:ln cap="flat" cmpd="sng" w="9525">
                <a:solidFill>
                  <a:srgbClr val="46FAF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6" name="Google Shape;56;p2"/>
              <p:cNvSpPr/>
              <p:nvPr/>
            </p:nvSpPr>
            <p:spPr>
              <a:xfrm>
                <a:off x="10079037" y="4198937"/>
                <a:ext cx="706438" cy="809625"/>
              </a:xfrm>
              <a:custGeom>
                <a:rect b="b" l="l" r="r" t="t"/>
                <a:pathLst>
                  <a:path extrusionOk="0" h="510" w="445">
                    <a:moveTo>
                      <a:pt x="445" y="254"/>
                    </a:moveTo>
                    <a:lnTo>
                      <a:pt x="0" y="510"/>
                    </a:lnTo>
                    <a:lnTo>
                      <a:pt x="0" y="0"/>
                    </a:lnTo>
                    <a:lnTo>
                      <a:pt x="0" y="0"/>
                    </a:lnTo>
                    <a:lnTo>
                      <a:pt x="445" y="254"/>
                    </a:lnTo>
                    <a:close/>
                  </a:path>
                </a:pathLst>
              </a:custGeom>
              <a:solidFill>
                <a:srgbClr val="2E737C"/>
              </a:solidFill>
              <a:ln cap="flat" cmpd="sng" w="9525">
                <a:solidFill>
                  <a:srgbClr val="2E737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7" name="Google Shape;57;p2"/>
              <p:cNvSpPr/>
              <p:nvPr/>
            </p:nvSpPr>
            <p:spPr>
              <a:xfrm>
                <a:off x="9275762" y="4414837"/>
                <a:ext cx="325438" cy="377825"/>
              </a:xfrm>
              <a:custGeom>
                <a:rect b="b" l="l" r="r" t="t"/>
                <a:pathLst>
                  <a:path extrusionOk="0" h="238" w="205">
                    <a:moveTo>
                      <a:pt x="205" y="118"/>
                    </a:moveTo>
                    <a:lnTo>
                      <a:pt x="0" y="238"/>
                    </a:lnTo>
                    <a:lnTo>
                      <a:pt x="0" y="0"/>
                    </a:lnTo>
                    <a:lnTo>
                      <a:pt x="0" y="0"/>
                    </a:lnTo>
                    <a:lnTo>
                      <a:pt x="205" y="118"/>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8" name="Google Shape;58;p2"/>
              <p:cNvSpPr/>
              <p:nvPr/>
            </p:nvSpPr>
            <p:spPr>
              <a:xfrm>
                <a:off x="9371012" y="3322637"/>
                <a:ext cx="223838" cy="257175"/>
              </a:xfrm>
              <a:custGeom>
                <a:rect b="b" l="l" r="r" t="t"/>
                <a:pathLst>
                  <a:path extrusionOk="0" h="162" w="141">
                    <a:moveTo>
                      <a:pt x="141" y="80"/>
                    </a:moveTo>
                    <a:lnTo>
                      <a:pt x="0" y="162"/>
                    </a:lnTo>
                    <a:lnTo>
                      <a:pt x="0" y="0"/>
                    </a:lnTo>
                    <a:lnTo>
                      <a:pt x="0" y="0"/>
                    </a:lnTo>
                    <a:lnTo>
                      <a:pt x="141" y="8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9" name="Google Shape;59;p2"/>
              <p:cNvSpPr/>
              <p:nvPr/>
            </p:nvSpPr>
            <p:spPr>
              <a:xfrm>
                <a:off x="10079037" y="3792537"/>
                <a:ext cx="706438" cy="809625"/>
              </a:xfrm>
              <a:custGeom>
                <a:rect b="b" l="l" r="r" t="t"/>
                <a:pathLst>
                  <a:path extrusionOk="0" h="510" w="445">
                    <a:moveTo>
                      <a:pt x="445" y="0"/>
                    </a:moveTo>
                    <a:lnTo>
                      <a:pt x="445" y="510"/>
                    </a:lnTo>
                    <a:lnTo>
                      <a:pt x="445" y="510"/>
                    </a:lnTo>
                    <a:lnTo>
                      <a:pt x="0" y="256"/>
                    </a:lnTo>
                    <a:lnTo>
                      <a:pt x="445"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60" name="Google Shape;60;p2"/>
              <p:cNvSpPr/>
              <p:nvPr/>
            </p:nvSpPr>
            <p:spPr>
              <a:xfrm>
                <a:off x="10079037" y="3389312"/>
                <a:ext cx="706438" cy="809625"/>
              </a:xfrm>
              <a:custGeom>
                <a:rect b="b" l="l" r="r" t="t"/>
                <a:pathLst>
                  <a:path extrusionOk="0" h="510" w="445">
                    <a:moveTo>
                      <a:pt x="445" y="254"/>
                    </a:moveTo>
                    <a:lnTo>
                      <a:pt x="445" y="254"/>
                    </a:lnTo>
                    <a:lnTo>
                      <a:pt x="0" y="510"/>
                    </a:lnTo>
                    <a:lnTo>
                      <a:pt x="0" y="510"/>
                    </a:lnTo>
                    <a:lnTo>
                      <a:pt x="0" y="0"/>
                    </a:lnTo>
                    <a:lnTo>
                      <a:pt x="445" y="254"/>
                    </a:lnTo>
                    <a:close/>
                  </a:path>
                </a:pathLst>
              </a:cu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61" name="Google Shape;61;p2"/>
              <p:cNvSpPr/>
              <p:nvPr/>
            </p:nvSpPr>
            <p:spPr>
              <a:xfrm>
                <a:off x="10079037" y="4602162"/>
                <a:ext cx="706438" cy="809625"/>
              </a:xfrm>
              <a:custGeom>
                <a:rect b="b" l="l" r="r" t="t"/>
                <a:pathLst>
                  <a:path extrusionOk="0" h="510" w="445">
                    <a:moveTo>
                      <a:pt x="445" y="0"/>
                    </a:moveTo>
                    <a:lnTo>
                      <a:pt x="445" y="510"/>
                    </a:lnTo>
                    <a:lnTo>
                      <a:pt x="0" y="256"/>
                    </a:lnTo>
                    <a:lnTo>
                      <a:pt x="0" y="256"/>
                    </a:lnTo>
                    <a:lnTo>
                      <a:pt x="445" y="0"/>
                    </a:lnTo>
                    <a:close/>
                  </a:path>
                </a:pathLst>
              </a:custGeom>
              <a:solidFill>
                <a:srgbClr val="46FAF2"/>
              </a:solidFill>
              <a:ln cap="flat" cmpd="sng" w="9525">
                <a:solidFill>
                  <a:srgbClr val="46FAF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62" name="Google Shape;62;p2"/>
              <p:cNvSpPr/>
              <p:nvPr/>
            </p:nvSpPr>
            <p:spPr>
              <a:xfrm>
                <a:off x="10079037" y="5008562"/>
                <a:ext cx="706438" cy="809625"/>
              </a:xfrm>
              <a:custGeom>
                <a:rect b="b" l="l" r="r" t="t"/>
                <a:pathLst>
                  <a:path extrusionOk="0" h="510" w="445">
                    <a:moveTo>
                      <a:pt x="445" y="254"/>
                    </a:moveTo>
                    <a:lnTo>
                      <a:pt x="445" y="256"/>
                    </a:lnTo>
                    <a:lnTo>
                      <a:pt x="3" y="510"/>
                    </a:lnTo>
                    <a:lnTo>
                      <a:pt x="0" y="510"/>
                    </a:lnTo>
                    <a:lnTo>
                      <a:pt x="0" y="0"/>
                    </a:lnTo>
                    <a:lnTo>
                      <a:pt x="445" y="254"/>
                    </a:lnTo>
                    <a:close/>
                  </a:path>
                </a:pathLst>
              </a:cu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63" name="Google Shape;63;p2"/>
              <p:cNvSpPr/>
              <p:nvPr/>
            </p:nvSpPr>
            <p:spPr>
              <a:xfrm>
                <a:off x="10083800" y="5414962"/>
                <a:ext cx="701675" cy="806450"/>
              </a:xfrm>
              <a:custGeom>
                <a:rect b="b" l="l" r="r" t="t"/>
                <a:pathLst>
                  <a:path extrusionOk="0" h="508" w="442">
                    <a:moveTo>
                      <a:pt x="442" y="0"/>
                    </a:moveTo>
                    <a:lnTo>
                      <a:pt x="442" y="508"/>
                    </a:lnTo>
                    <a:lnTo>
                      <a:pt x="0" y="254"/>
                    </a:lnTo>
                    <a:lnTo>
                      <a:pt x="442"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64" name="Google Shape;64;p2"/>
              <p:cNvSpPr/>
              <p:nvPr/>
            </p:nvSpPr>
            <p:spPr>
              <a:xfrm>
                <a:off x="10785475" y="5411787"/>
                <a:ext cx="701675" cy="809625"/>
              </a:xfrm>
              <a:custGeom>
                <a:rect b="b" l="l" r="r" t="t"/>
                <a:pathLst>
                  <a:path extrusionOk="0" h="510" w="442">
                    <a:moveTo>
                      <a:pt x="442" y="256"/>
                    </a:moveTo>
                    <a:lnTo>
                      <a:pt x="0" y="510"/>
                    </a:lnTo>
                    <a:lnTo>
                      <a:pt x="0" y="2"/>
                    </a:lnTo>
                    <a:lnTo>
                      <a:pt x="0" y="0"/>
                    </a:lnTo>
                    <a:lnTo>
                      <a:pt x="442" y="256"/>
                    </a:lnTo>
                    <a:close/>
                  </a:path>
                </a:pathLst>
              </a:custGeom>
              <a:solidFill>
                <a:schemeClr val="accent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65" name="Google Shape;65;p2"/>
              <p:cNvSpPr/>
              <p:nvPr/>
            </p:nvSpPr>
            <p:spPr>
              <a:xfrm>
                <a:off x="10785475" y="4602162"/>
                <a:ext cx="701675" cy="809625"/>
              </a:xfrm>
              <a:custGeom>
                <a:rect b="b" l="l" r="r" t="t"/>
                <a:pathLst>
                  <a:path extrusionOk="0" h="510" w="442">
                    <a:moveTo>
                      <a:pt x="442" y="256"/>
                    </a:moveTo>
                    <a:lnTo>
                      <a:pt x="442" y="256"/>
                    </a:lnTo>
                    <a:lnTo>
                      <a:pt x="0" y="510"/>
                    </a:lnTo>
                    <a:lnTo>
                      <a:pt x="0" y="510"/>
                    </a:lnTo>
                    <a:lnTo>
                      <a:pt x="0" y="0"/>
                    </a:lnTo>
                    <a:lnTo>
                      <a:pt x="442" y="256"/>
                    </a:lnTo>
                    <a:close/>
                  </a:path>
                </a:pathLst>
              </a:cu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66" name="Google Shape;66;p2"/>
              <p:cNvSpPr/>
              <p:nvPr/>
            </p:nvSpPr>
            <p:spPr>
              <a:xfrm>
                <a:off x="10785475" y="6221412"/>
                <a:ext cx="701675" cy="636588"/>
              </a:xfrm>
              <a:custGeom>
                <a:rect b="b" l="l" r="r" t="t"/>
                <a:pathLst>
                  <a:path extrusionOk="0" h="401" w="442">
                    <a:moveTo>
                      <a:pt x="442" y="256"/>
                    </a:moveTo>
                    <a:lnTo>
                      <a:pt x="0" y="0"/>
                    </a:lnTo>
                    <a:lnTo>
                      <a:pt x="0" y="2"/>
                    </a:lnTo>
                    <a:lnTo>
                      <a:pt x="0" y="401"/>
                    </a:lnTo>
                    <a:lnTo>
                      <a:pt x="192" y="401"/>
                    </a:lnTo>
                    <a:lnTo>
                      <a:pt x="442" y="256"/>
                    </a:lnTo>
                    <a:lnTo>
                      <a:pt x="442" y="256"/>
                    </a:lnTo>
                    <a:close/>
                  </a:path>
                </a:pathLst>
              </a:custGeom>
              <a:solidFill>
                <a:schemeClr val="accent4"/>
              </a:solidFill>
              <a:ln cap="flat" cmpd="sng" w="9525">
                <a:solidFill>
                  <a:schemeClr val="accent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67" name="Google Shape;67;p2"/>
              <p:cNvSpPr/>
              <p:nvPr/>
            </p:nvSpPr>
            <p:spPr>
              <a:xfrm>
                <a:off x="11090275" y="6627812"/>
                <a:ext cx="396875" cy="230188"/>
              </a:xfrm>
              <a:custGeom>
                <a:rect b="b" l="l" r="r" t="t"/>
                <a:pathLst>
                  <a:path extrusionOk="0" h="145" w="250">
                    <a:moveTo>
                      <a:pt x="0" y="145"/>
                    </a:moveTo>
                    <a:lnTo>
                      <a:pt x="250" y="145"/>
                    </a:lnTo>
                    <a:lnTo>
                      <a:pt x="250" y="0"/>
                    </a:lnTo>
                    <a:lnTo>
                      <a:pt x="0" y="145"/>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68" name="Google Shape;68;p2"/>
              <p:cNvSpPr/>
              <p:nvPr/>
            </p:nvSpPr>
            <p:spPr>
              <a:xfrm>
                <a:off x="11487150" y="6627812"/>
                <a:ext cx="396875" cy="230188"/>
              </a:xfrm>
              <a:custGeom>
                <a:rect b="b" l="l" r="r" t="t"/>
                <a:pathLst>
                  <a:path extrusionOk="0" h="145" w="250">
                    <a:moveTo>
                      <a:pt x="0" y="0"/>
                    </a:moveTo>
                    <a:lnTo>
                      <a:pt x="0" y="145"/>
                    </a:lnTo>
                    <a:lnTo>
                      <a:pt x="250" y="145"/>
                    </a:lnTo>
                    <a:lnTo>
                      <a:pt x="0" y="0"/>
                    </a:lnTo>
                    <a:lnTo>
                      <a:pt x="0"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69" name="Google Shape;69;p2"/>
              <p:cNvSpPr/>
              <p:nvPr/>
            </p:nvSpPr>
            <p:spPr>
              <a:xfrm>
                <a:off x="11487150" y="6232525"/>
                <a:ext cx="687388" cy="625475"/>
              </a:xfrm>
              <a:custGeom>
                <a:rect b="b" l="l" r="r" t="t"/>
                <a:pathLst>
                  <a:path extrusionOk="0" h="394" w="433">
                    <a:moveTo>
                      <a:pt x="250" y="394"/>
                    </a:moveTo>
                    <a:lnTo>
                      <a:pt x="433" y="394"/>
                    </a:lnTo>
                    <a:lnTo>
                      <a:pt x="433" y="0"/>
                    </a:lnTo>
                    <a:lnTo>
                      <a:pt x="0" y="249"/>
                    </a:lnTo>
                    <a:lnTo>
                      <a:pt x="250" y="394"/>
                    </a:lnTo>
                    <a:close/>
                  </a:path>
                </a:pathLst>
              </a:custGeom>
              <a:solidFill>
                <a:schemeClr val="accent4"/>
              </a:solidFill>
              <a:ln cap="flat" cmpd="sng" w="9525">
                <a:solidFill>
                  <a:schemeClr val="accent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70" name="Google Shape;70;p2"/>
              <p:cNvSpPr/>
              <p:nvPr/>
            </p:nvSpPr>
            <p:spPr>
              <a:xfrm>
                <a:off x="9377362" y="5818187"/>
                <a:ext cx="701675" cy="809625"/>
              </a:xfrm>
              <a:custGeom>
                <a:rect b="b" l="l" r="r" t="t"/>
                <a:pathLst>
                  <a:path extrusionOk="0" h="510" w="442">
                    <a:moveTo>
                      <a:pt x="0" y="254"/>
                    </a:moveTo>
                    <a:lnTo>
                      <a:pt x="0" y="254"/>
                    </a:lnTo>
                    <a:lnTo>
                      <a:pt x="442" y="510"/>
                    </a:lnTo>
                    <a:lnTo>
                      <a:pt x="442" y="0"/>
                    </a:lnTo>
                    <a:lnTo>
                      <a:pt x="0" y="254"/>
                    </a:lnTo>
                    <a:close/>
                  </a:path>
                </a:pathLst>
              </a:custGeom>
              <a:solidFill>
                <a:schemeClr val="accent6"/>
              </a:solidFill>
              <a:ln cap="flat" cmpd="sng" w="9525">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71" name="Google Shape;71;p2"/>
              <p:cNvSpPr/>
              <p:nvPr/>
            </p:nvSpPr>
            <p:spPr>
              <a:xfrm>
                <a:off x="10079037" y="6627812"/>
                <a:ext cx="396875" cy="230188"/>
              </a:xfrm>
              <a:custGeom>
                <a:rect b="b" l="l" r="r" t="t"/>
                <a:pathLst>
                  <a:path extrusionOk="0" h="145" w="250">
                    <a:moveTo>
                      <a:pt x="0" y="0"/>
                    </a:moveTo>
                    <a:lnTo>
                      <a:pt x="0" y="0"/>
                    </a:lnTo>
                    <a:lnTo>
                      <a:pt x="0" y="145"/>
                    </a:lnTo>
                    <a:lnTo>
                      <a:pt x="250" y="145"/>
                    </a:lnTo>
                    <a:lnTo>
                      <a:pt x="0"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72" name="Google Shape;72;p2"/>
              <p:cNvSpPr/>
              <p:nvPr/>
            </p:nvSpPr>
            <p:spPr>
              <a:xfrm>
                <a:off x="10079037" y="6224587"/>
                <a:ext cx="706438" cy="633413"/>
              </a:xfrm>
              <a:custGeom>
                <a:rect b="b" l="l" r="r" t="t"/>
                <a:pathLst>
                  <a:path extrusionOk="0" h="399" w="445">
                    <a:moveTo>
                      <a:pt x="0" y="254"/>
                    </a:moveTo>
                    <a:lnTo>
                      <a:pt x="250" y="399"/>
                    </a:lnTo>
                    <a:lnTo>
                      <a:pt x="445" y="399"/>
                    </a:lnTo>
                    <a:lnTo>
                      <a:pt x="445" y="0"/>
                    </a:lnTo>
                    <a:lnTo>
                      <a:pt x="0" y="254"/>
                    </a:lnTo>
                    <a:close/>
                  </a:path>
                </a:pathLst>
              </a:custGeom>
              <a:solidFill>
                <a:srgbClr val="515151"/>
              </a:solidFill>
              <a:ln cap="flat" cmpd="sng" w="9525">
                <a:solidFill>
                  <a:srgbClr val="51515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73" name="Google Shape;73;p2"/>
              <p:cNvSpPr/>
              <p:nvPr/>
            </p:nvSpPr>
            <p:spPr>
              <a:xfrm>
                <a:off x="10079037" y="5818187"/>
                <a:ext cx="706438" cy="809625"/>
              </a:xfrm>
              <a:custGeom>
                <a:rect b="b" l="l" r="r" t="t"/>
                <a:pathLst>
                  <a:path extrusionOk="0" h="510" w="445">
                    <a:moveTo>
                      <a:pt x="445" y="254"/>
                    </a:moveTo>
                    <a:lnTo>
                      <a:pt x="445" y="254"/>
                    </a:lnTo>
                    <a:lnTo>
                      <a:pt x="0" y="0"/>
                    </a:lnTo>
                    <a:lnTo>
                      <a:pt x="0" y="510"/>
                    </a:lnTo>
                    <a:lnTo>
                      <a:pt x="0" y="510"/>
                    </a:lnTo>
                    <a:lnTo>
                      <a:pt x="445" y="256"/>
                    </a:lnTo>
                    <a:lnTo>
                      <a:pt x="445" y="254"/>
                    </a:lnTo>
                    <a:close/>
                  </a:path>
                </a:pathLst>
              </a:custGeom>
              <a:solidFill>
                <a:schemeClr val="accent3"/>
              </a:solidFill>
              <a:ln cap="flat" cmpd="sng" w="9525">
                <a:solidFill>
                  <a:schemeClr val="accent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74" name="Google Shape;74;p2"/>
              <p:cNvSpPr/>
              <p:nvPr/>
            </p:nvSpPr>
            <p:spPr>
              <a:xfrm>
                <a:off x="10785475" y="3389312"/>
                <a:ext cx="701675" cy="809625"/>
              </a:xfrm>
              <a:custGeom>
                <a:rect b="b" l="l" r="r" t="t"/>
                <a:pathLst>
                  <a:path extrusionOk="0" h="510" w="442">
                    <a:moveTo>
                      <a:pt x="442" y="0"/>
                    </a:moveTo>
                    <a:lnTo>
                      <a:pt x="0" y="254"/>
                    </a:lnTo>
                    <a:lnTo>
                      <a:pt x="0" y="254"/>
                    </a:lnTo>
                    <a:lnTo>
                      <a:pt x="442" y="510"/>
                    </a:lnTo>
                    <a:lnTo>
                      <a:pt x="442"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75" name="Google Shape;75;p2"/>
              <p:cNvSpPr/>
              <p:nvPr/>
            </p:nvSpPr>
            <p:spPr>
              <a:xfrm>
                <a:off x="10785475" y="3792537"/>
                <a:ext cx="701675" cy="809625"/>
              </a:xfrm>
              <a:custGeom>
                <a:rect b="b" l="l" r="r" t="t"/>
                <a:pathLst>
                  <a:path extrusionOk="0" h="510" w="442">
                    <a:moveTo>
                      <a:pt x="442" y="256"/>
                    </a:moveTo>
                    <a:lnTo>
                      <a:pt x="0" y="0"/>
                    </a:lnTo>
                    <a:lnTo>
                      <a:pt x="0" y="510"/>
                    </a:lnTo>
                    <a:lnTo>
                      <a:pt x="0" y="510"/>
                    </a:lnTo>
                    <a:lnTo>
                      <a:pt x="442" y="256"/>
                    </a:lnTo>
                    <a:lnTo>
                      <a:pt x="442" y="256"/>
                    </a:lnTo>
                    <a:close/>
                  </a:path>
                </a:pathLst>
              </a:custGeom>
              <a:solidFill>
                <a:srgbClr val="9A900E"/>
              </a:solidFill>
              <a:ln cap="flat" cmpd="sng" w="9525">
                <a:solidFill>
                  <a:srgbClr val="9A900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76" name="Google Shape;76;p2"/>
              <p:cNvSpPr/>
              <p:nvPr/>
            </p:nvSpPr>
            <p:spPr>
              <a:xfrm>
                <a:off x="10785475" y="4198937"/>
                <a:ext cx="701675" cy="809625"/>
              </a:xfrm>
              <a:custGeom>
                <a:rect b="b" l="l" r="r" t="t"/>
                <a:pathLst>
                  <a:path extrusionOk="0" h="510" w="442">
                    <a:moveTo>
                      <a:pt x="0" y="254"/>
                    </a:moveTo>
                    <a:lnTo>
                      <a:pt x="442" y="510"/>
                    </a:lnTo>
                    <a:lnTo>
                      <a:pt x="442" y="0"/>
                    </a:lnTo>
                    <a:lnTo>
                      <a:pt x="0" y="254"/>
                    </a:lnTo>
                    <a:close/>
                  </a:path>
                </a:pathLst>
              </a:custGeom>
              <a:solidFill>
                <a:schemeClr val="accent4"/>
              </a:solidFill>
              <a:ln cap="flat" cmpd="sng" w="9525">
                <a:solidFill>
                  <a:schemeClr val="accent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77" name="Google Shape;77;p2"/>
              <p:cNvSpPr/>
              <p:nvPr/>
            </p:nvSpPr>
            <p:spPr>
              <a:xfrm>
                <a:off x="11487150" y="4198937"/>
                <a:ext cx="687388" cy="809625"/>
              </a:xfrm>
              <a:custGeom>
                <a:rect b="b" l="l" r="r" t="t"/>
                <a:pathLst>
                  <a:path extrusionOk="0" h="510" w="433">
                    <a:moveTo>
                      <a:pt x="0" y="0"/>
                    </a:moveTo>
                    <a:lnTo>
                      <a:pt x="0" y="0"/>
                    </a:lnTo>
                    <a:lnTo>
                      <a:pt x="0" y="510"/>
                    </a:lnTo>
                    <a:lnTo>
                      <a:pt x="433" y="261"/>
                    </a:lnTo>
                    <a:lnTo>
                      <a:pt x="433" y="249"/>
                    </a:lnTo>
                    <a:lnTo>
                      <a:pt x="0" y="0"/>
                    </a:lnTo>
                    <a:close/>
                  </a:path>
                </a:pathLst>
              </a:custGeom>
              <a:solidFill>
                <a:schemeClr val="accent6"/>
              </a:solidFill>
              <a:ln cap="flat" cmpd="sng" w="9525">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78" name="Google Shape;78;p2"/>
              <p:cNvSpPr/>
              <p:nvPr/>
            </p:nvSpPr>
            <p:spPr>
              <a:xfrm>
                <a:off x="11487150" y="3803650"/>
                <a:ext cx="687388" cy="790575"/>
              </a:xfrm>
              <a:custGeom>
                <a:rect b="b" l="l" r="r" t="t"/>
                <a:pathLst>
                  <a:path extrusionOk="0" h="498" w="433">
                    <a:moveTo>
                      <a:pt x="433" y="0"/>
                    </a:moveTo>
                    <a:lnTo>
                      <a:pt x="0" y="249"/>
                    </a:lnTo>
                    <a:lnTo>
                      <a:pt x="433" y="498"/>
                    </a:lnTo>
                    <a:lnTo>
                      <a:pt x="433" y="0"/>
                    </a:lnTo>
                    <a:close/>
                  </a:path>
                </a:pathLst>
              </a:custGeom>
              <a:solidFill>
                <a:schemeClr val="accent6"/>
              </a:solidFill>
              <a:ln cap="flat" cmpd="sng" w="9525">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79" name="Google Shape;79;p2"/>
              <p:cNvSpPr/>
              <p:nvPr/>
            </p:nvSpPr>
            <p:spPr>
              <a:xfrm>
                <a:off x="11737975" y="2130425"/>
                <a:ext cx="201613" cy="233363"/>
              </a:xfrm>
              <a:custGeom>
                <a:rect b="b" l="l" r="r" t="t"/>
                <a:pathLst>
                  <a:path extrusionOk="0" h="147" w="127">
                    <a:moveTo>
                      <a:pt x="127" y="147"/>
                    </a:moveTo>
                    <a:lnTo>
                      <a:pt x="127" y="0"/>
                    </a:lnTo>
                    <a:lnTo>
                      <a:pt x="0" y="73"/>
                    </a:lnTo>
                    <a:lnTo>
                      <a:pt x="127" y="147"/>
                    </a:lnTo>
                    <a:lnTo>
                      <a:pt x="127" y="147"/>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80" name="Google Shape;80;p2"/>
              <p:cNvSpPr/>
              <p:nvPr/>
            </p:nvSpPr>
            <p:spPr>
              <a:xfrm>
                <a:off x="11487150" y="2576512"/>
                <a:ext cx="701675" cy="812800"/>
              </a:xfrm>
              <a:custGeom>
                <a:rect b="b" l="l" r="r" t="t"/>
                <a:pathLst>
                  <a:path extrusionOk="0" h="512" w="442">
                    <a:moveTo>
                      <a:pt x="0" y="0"/>
                    </a:moveTo>
                    <a:lnTo>
                      <a:pt x="0" y="510"/>
                    </a:lnTo>
                    <a:lnTo>
                      <a:pt x="0" y="512"/>
                    </a:lnTo>
                    <a:lnTo>
                      <a:pt x="442" y="256"/>
                    </a:lnTo>
                    <a:lnTo>
                      <a:pt x="442" y="256"/>
                    </a:lnTo>
                    <a:lnTo>
                      <a:pt x="0"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81" name="Google Shape;81;p2"/>
              <p:cNvSpPr/>
              <p:nvPr/>
            </p:nvSpPr>
            <p:spPr>
              <a:xfrm>
                <a:off x="11487150" y="5818187"/>
                <a:ext cx="687388" cy="809625"/>
              </a:xfrm>
              <a:custGeom>
                <a:rect b="b" l="l" r="r" t="t"/>
                <a:pathLst>
                  <a:path extrusionOk="0" h="510" w="433">
                    <a:moveTo>
                      <a:pt x="125" y="72"/>
                    </a:moveTo>
                    <a:lnTo>
                      <a:pt x="0" y="0"/>
                    </a:lnTo>
                    <a:lnTo>
                      <a:pt x="0" y="510"/>
                    </a:lnTo>
                    <a:lnTo>
                      <a:pt x="0" y="510"/>
                    </a:lnTo>
                    <a:lnTo>
                      <a:pt x="433" y="261"/>
                    </a:lnTo>
                    <a:lnTo>
                      <a:pt x="433" y="250"/>
                    </a:lnTo>
                    <a:lnTo>
                      <a:pt x="125" y="72"/>
                    </a:lnTo>
                    <a:close/>
                  </a:path>
                </a:pathLst>
              </a:custGeom>
              <a:solidFill>
                <a:schemeClr val="accent4"/>
              </a:solidFill>
              <a:ln cap="flat" cmpd="sng" w="9525">
                <a:solidFill>
                  <a:schemeClr val="accent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82" name="Google Shape;82;p2"/>
              <p:cNvSpPr/>
              <p:nvPr/>
            </p:nvSpPr>
            <p:spPr>
              <a:xfrm>
                <a:off x="11487150" y="4613275"/>
                <a:ext cx="687388" cy="792163"/>
              </a:xfrm>
              <a:custGeom>
                <a:rect b="b" l="l" r="r" t="t"/>
                <a:pathLst>
                  <a:path extrusionOk="0" h="499" w="433">
                    <a:moveTo>
                      <a:pt x="433" y="0"/>
                    </a:moveTo>
                    <a:lnTo>
                      <a:pt x="0" y="249"/>
                    </a:lnTo>
                    <a:lnTo>
                      <a:pt x="0" y="249"/>
                    </a:lnTo>
                    <a:lnTo>
                      <a:pt x="433" y="499"/>
                    </a:lnTo>
                    <a:lnTo>
                      <a:pt x="433" y="0"/>
                    </a:lnTo>
                    <a:close/>
                  </a:path>
                </a:pathLst>
              </a:custGeom>
              <a:solidFill>
                <a:schemeClr val="accent3"/>
              </a:solidFill>
              <a:ln cap="flat" cmpd="sng" w="9525">
                <a:solidFill>
                  <a:schemeClr val="accent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83" name="Google Shape;83;p2"/>
              <p:cNvSpPr/>
              <p:nvPr/>
            </p:nvSpPr>
            <p:spPr>
              <a:xfrm>
                <a:off x="11487150" y="5008562"/>
                <a:ext cx="687388" cy="809625"/>
              </a:xfrm>
              <a:custGeom>
                <a:rect b="b" l="l" r="r" t="t"/>
                <a:pathLst>
                  <a:path extrusionOk="0" h="510" w="433">
                    <a:moveTo>
                      <a:pt x="433" y="250"/>
                    </a:moveTo>
                    <a:lnTo>
                      <a:pt x="0" y="0"/>
                    </a:lnTo>
                    <a:lnTo>
                      <a:pt x="0" y="510"/>
                    </a:lnTo>
                    <a:lnTo>
                      <a:pt x="0" y="510"/>
                    </a:lnTo>
                    <a:lnTo>
                      <a:pt x="433" y="261"/>
                    </a:lnTo>
                    <a:lnTo>
                      <a:pt x="433" y="250"/>
                    </a:lnTo>
                    <a:close/>
                  </a:path>
                </a:pathLst>
              </a:custGeom>
              <a:solidFill>
                <a:srgbClr val="515151"/>
              </a:solidFill>
              <a:ln cap="flat" cmpd="sng" w="9525">
                <a:solidFill>
                  <a:srgbClr val="51515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84" name="Google Shape;84;p2"/>
              <p:cNvSpPr/>
              <p:nvPr/>
            </p:nvSpPr>
            <p:spPr>
              <a:xfrm>
                <a:off x="11487150" y="5422900"/>
                <a:ext cx="687388" cy="792163"/>
              </a:xfrm>
              <a:custGeom>
                <a:rect b="b" l="l" r="r" t="t"/>
                <a:pathLst>
                  <a:path extrusionOk="0" h="499" w="433">
                    <a:moveTo>
                      <a:pt x="433" y="0"/>
                    </a:moveTo>
                    <a:lnTo>
                      <a:pt x="0" y="249"/>
                    </a:lnTo>
                    <a:lnTo>
                      <a:pt x="125" y="321"/>
                    </a:lnTo>
                    <a:lnTo>
                      <a:pt x="433" y="499"/>
                    </a:lnTo>
                    <a:lnTo>
                      <a:pt x="433" y="0"/>
                    </a:lnTo>
                    <a:close/>
                  </a:path>
                </a:pathLst>
              </a:custGeom>
              <a:solidFill>
                <a:schemeClr val="accen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85" name="Google Shape;85;p2"/>
              <p:cNvSpPr/>
              <p:nvPr/>
            </p:nvSpPr>
            <p:spPr>
              <a:xfrm>
                <a:off x="11685587" y="5932487"/>
                <a:ext cx="488950" cy="282575"/>
              </a:xfrm>
              <a:custGeom>
                <a:rect b="b" l="l" r="r" t="t"/>
                <a:pathLst>
                  <a:path extrusionOk="0" h="178" w="308">
                    <a:moveTo>
                      <a:pt x="308" y="178"/>
                    </a:moveTo>
                    <a:lnTo>
                      <a:pt x="0" y="0"/>
                    </a:lnTo>
                    <a:lnTo>
                      <a:pt x="308" y="178"/>
                    </a:lnTo>
                    <a:lnTo>
                      <a:pt x="308" y="178"/>
                    </a:lnTo>
                    <a:close/>
                  </a:path>
                </a:pathLst>
              </a:custGeom>
              <a:solidFill>
                <a:srgbClr val="00A6A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sp>
          <p:nvSpPr>
            <p:cNvPr id="86" name="Google Shape;86;p2"/>
            <p:cNvSpPr/>
            <p:nvPr/>
          </p:nvSpPr>
          <p:spPr>
            <a:xfrm rot="10800000">
              <a:off x="2853998" y="686979"/>
              <a:ext cx="591204" cy="690398"/>
            </a:xfrm>
            <a:custGeom>
              <a:rect b="b" l="l" r="r" t="t"/>
              <a:pathLst>
                <a:path extrusionOk="0" h="174" w="149">
                  <a:moveTo>
                    <a:pt x="0" y="87"/>
                  </a:moveTo>
                  <a:lnTo>
                    <a:pt x="0" y="87"/>
                  </a:lnTo>
                  <a:lnTo>
                    <a:pt x="149" y="0"/>
                  </a:lnTo>
                  <a:lnTo>
                    <a:pt x="149" y="0"/>
                  </a:lnTo>
                  <a:lnTo>
                    <a:pt x="149" y="174"/>
                  </a:lnTo>
                  <a:lnTo>
                    <a:pt x="0" y="87"/>
                  </a:lnTo>
                  <a:close/>
                </a:path>
              </a:pathLst>
            </a:custGeom>
            <a:solidFill>
              <a:srgbClr val="C4C4C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ver Image">
  <p:cSld name="Cover Image">
    <p:spTree>
      <p:nvGrpSpPr>
        <p:cNvPr id="167" name="Shape 167"/>
        <p:cNvGrpSpPr/>
        <p:nvPr/>
      </p:nvGrpSpPr>
      <p:grpSpPr>
        <a:xfrm>
          <a:off x="0" y="0"/>
          <a:ext cx="0" cy="0"/>
          <a:chOff x="0" y="0"/>
          <a:chExt cx="0" cy="0"/>
        </a:xfrm>
      </p:grpSpPr>
      <p:sp>
        <p:nvSpPr>
          <p:cNvPr id="168" name="Google Shape;168;p11"/>
          <p:cNvSpPr/>
          <p:nvPr>
            <p:ph idx="2" type="pic"/>
          </p:nvPr>
        </p:nvSpPr>
        <p:spPr>
          <a:xfrm>
            <a:off x="0" y="0"/>
            <a:ext cx="12188825" cy="6858000"/>
          </a:xfrm>
          <a:prstGeom prst="rect">
            <a:avLst/>
          </a:prstGeom>
          <a:noFill/>
          <a:ln>
            <a:noFill/>
          </a:ln>
        </p:spPr>
        <p:txBody>
          <a:bodyPr anchorCtr="0" anchor="ctr" bIns="60925" lIns="121875" spcFirstLastPara="1" rIns="121875" wrap="square" tIns="60925">
            <a:noAutofit/>
          </a:bodyPr>
          <a:lstStyle>
            <a:lvl1pPr lvl="0" marR="0" rtl="0" algn="ctr">
              <a:lnSpc>
                <a:spcPct val="100000"/>
              </a:lnSpc>
              <a:spcBef>
                <a:spcPts val="720"/>
              </a:spcBef>
              <a:spcAft>
                <a:spcPts val="0"/>
              </a:spcAft>
              <a:buClr>
                <a:schemeClr val="dk1"/>
              </a:buClr>
              <a:buSzPts val="3600"/>
              <a:buFont typeface="Arial"/>
              <a:buNone/>
              <a:defRPr b="0" i="0" sz="3600" u="none" cap="none" strike="noStrike">
                <a:solidFill>
                  <a:schemeClr val="dk1"/>
                </a:solidFill>
                <a:latin typeface="Calibri"/>
                <a:ea typeface="Calibri"/>
                <a:cs typeface="Calibri"/>
                <a:sym typeface="Calibri"/>
              </a:defRPr>
            </a:lvl1pPr>
            <a:lvl2pPr lvl="1"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lvl="6"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lvl="7"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lvl="8"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169" name="Google Shape;169;p11"/>
          <p:cNvSpPr txBox="1"/>
          <p:nvPr>
            <p:ph idx="10" type="dt"/>
          </p:nvPr>
        </p:nvSpPr>
        <p:spPr>
          <a:xfrm>
            <a:off x="609441" y="6356351"/>
            <a:ext cx="2844059" cy="365125"/>
          </a:xfrm>
          <a:prstGeom prst="rect">
            <a:avLst/>
          </a:prstGeom>
          <a:noFill/>
          <a:ln>
            <a:noFill/>
          </a:ln>
        </p:spPr>
        <p:txBody>
          <a:bodyPr anchorCtr="0" anchor="ctr" bIns="60925" lIns="121875" spcFirstLastPara="1" rIns="121875" wrap="square" tIns="609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0" name="Google Shape;170;p11"/>
          <p:cNvSpPr txBox="1"/>
          <p:nvPr>
            <p:ph idx="11" type="ftr"/>
          </p:nvPr>
        </p:nvSpPr>
        <p:spPr>
          <a:xfrm>
            <a:off x="4164515" y="6356351"/>
            <a:ext cx="3859795" cy="365125"/>
          </a:xfrm>
          <a:prstGeom prst="rect">
            <a:avLst/>
          </a:prstGeom>
          <a:noFill/>
          <a:ln>
            <a:noFill/>
          </a:ln>
        </p:spPr>
        <p:txBody>
          <a:bodyPr anchorCtr="0" anchor="ctr" bIns="60925" lIns="121875" spcFirstLastPara="1" rIns="121875" wrap="square" tIns="609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1" name="Google Shape;171;p11"/>
          <p:cNvSpPr txBox="1"/>
          <p:nvPr>
            <p:ph idx="12" type="sldNum"/>
          </p:nvPr>
        </p:nvSpPr>
        <p:spPr>
          <a:xfrm>
            <a:off x="8735325" y="6356351"/>
            <a:ext cx="2844059"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ur Service">
  <p:cSld name="Our Service">
    <p:spTree>
      <p:nvGrpSpPr>
        <p:cNvPr id="172" name="Shape 172"/>
        <p:cNvGrpSpPr/>
        <p:nvPr/>
      </p:nvGrpSpPr>
      <p:grpSpPr>
        <a:xfrm>
          <a:off x="0" y="0"/>
          <a:ext cx="0" cy="0"/>
          <a:chOff x="0" y="0"/>
          <a:chExt cx="0" cy="0"/>
        </a:xfrm>
      </p:grpSpPr>
      <p:sp>
        <p:nvSpPr>
          <p:cNvPr id="173" name="Google Shape;173;p12"/>
          <p:cNvSpPr txBox="1"/>
          <p:nvPr>
            <p:ph idx="10" type="dt"/>
          </p:nvPr>
        </p:nvSpPr>
        <p:spPr>
          <a:xfrm>
            <a:off x="609441" y="6356351"/>
            <a:ext cx="2844059" cy="365125"/>
          </a:xfrm>
          <a:prstGeom prst="rect">
            <a:avLst/>
          </a:prstGeom>
          <a:noFill/>
          <a:ln>
            <a:noFill/>
          </a:ln>
        </p:spPr>
        <p:txBody>
          <a:bodyPr anchorCtr="0" anchor="ctr" bIns="60925" lIns="121875" spcFirstLastPara="1" rIns="121875" wrap="square" tIns="609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4" name="Google Shape;174;p12"/>
          <p:cNvSpPr txBox="1"/>
          <p:nvPr>
            <p:ph idx="11" type="ftr"/>
          </p:nvPr>
        </p:nvSpPr>
        <p:spPr>
          <a:xfrm>
            <a:off x="4164515" y="6356351"/>
            <a:ext cx="3859795" cy="365125"/>
          </a:xfrm>
          <a:prstGeom prst="rect">
            <a:avLst/>
          </a:prstGeom>
          <a:noFill/>
          <a:ln>
            <a:noFill/>
          </a:ln>
        </p:spPr>
        <p:txBody>
          <a:bodyPr anchorCtr="0" anchor="ctr" bIns="60925" lIns="121875" spcFirstLastPara="1" rIns="121875" wrap="square" tIns="609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5" name="Google Shape;175;p12"/>
          <p:cNvSpPr txBox="1"/>
          <p:nvPr>
            <p:ph idx="12" type="sldNum"/>
          </p:nvPr>
        </p:nvSpPr>
        <p:spPr>
          <a:xfrm>
            <a:off x="8735325" y="6356351"/>
            <a:ext cx="2844059"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76" name="Google Shape;176;p12"/>
          <p:cNvSpPr/>
          <p:nvPr/>
        </p:nvSpPr>
        <p:spPr>
          <a:xfrm>
            <a:off x="0" y="708746"/>
            <a:ext cx="6094411" cy="82128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77" name="Google Shape;177;p12"/>
          <p:cNvSpPr/>
          <p:nvPr/>
        </p:nvSpPr>
        <p:spPr>
          <a:xfrm>
            <a:off x="616764" y="1532063"/>
            <a:ext cx="10947963" cy="2880320"/>
          </a:xfrm>
          <a:prstGeom prst="rect">
            <a:avLst/>
          </a:prstGeom>
          <a:solidFill>
            <a:schemeClr val="lt1">
              <a:alpha val="49411"/>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78" name="Google Shape;178;p12"/>
          <p:cNvSpPr/>
          <p:nvPr>
            <p:ph idx="2" type="pic"/>
          </p:nvPr>
        </p:nvSpPr>
        <p:spPr>
          <a:xfrm>
            <a:off x="1295633" y="2078160"/>
            <a:ext cx="4458409" cy="1800225"/>
          </a:xfrm>
          <a:prstGeom prst="rect">
            <a:avLst/>
          </a:prstGeom>
          <a:solidFill>
            <a:srgbClr val="D8D8D8"/>
          </a:solidFill>
          <a:ln>
            <a:noFill/>
          </a:ln>
        </p:spPr>
        <p:txBody>
          <a:bodyPr anchorCtr="0" anchor="ctr" bIns="60925" lIns="121875" spcFirstLastPara="1" rIns="121875" wrap="square" tIns="60925">
            <a:noAutofit/>
          </a:bodyPr>
          <a:lstStyle>
            <a:lvl1pPr lvl="0" marR="0" rtl="0" algn="ctr">
              <a:lnSpc>
                <a:spcPct val="100000"/>
              </a:lnSpc>
              <a:spcBef>
                <a:spcPts val="720"/>
              </a:spcBef>
              <a:spcAft>
                <a:spcPts val="0"/>
              </a:spcAft>
              <a:buClr>
                <a:schemeClr val="dk1"/>
              </a:buClr>
              <a:buSzPts val="3600"/>
              <a:buFont typeface="Arial"/>
              <a:buNone/>
              <a:defRPr b="0" i="0" sz="3600" u="none" cap="none" strike="noStrike">
                <a:solidFill>
                  <a:schemeClr val="dk1"/>
                </a:solidFill>
                <a:latin typeface="Calibri"/>
                <a:ea typeface="Calibri"/>
                <a:cs typeface="Calibri"/>
                <a:sym typeface="Calibri"/>
              </a:defRPr>
            </a:lvl1pPr>
            <a:lvl2pPr lvl="1"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lvl="6"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lvl="7"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lvl="8"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179" name="Google Shape;179;p12"/>
          <p:cNvSpPr/>
          <p:nvPr>
            <p:ph idx="3" type="pic"/>
          </p:nvPr>
        </p:nvSpPr>
        <p:spPr>
          <a:xfrm>
            <a:off x="6420125" y="2078160"/>
            <a:ext cx="4458409" cy="1800225"/>
          </a:xfrm>
          <a:prstGeom prst="rect">
            <a:avLst/>
          </a:prstGeom>
          <a:solidFill>
            <a:srgbClr val="D8D8D8"/>
          </a:solidFill>
          <a:ln>
            <a:noFill/>
          </a:ln>
        </p:spPr>
        <p:txBody>
          <a:bodyPr anchorCtr="0" anchor="ctr" bIns="60925" lIns="121875" spcFirstLastPara="1" rIns="121875" wrap="square" tIns="60925">
            <a:noAutofit/>
          </a:bodyPr>
          <a:lstStyle>
            <a:lvl1pPr lvl="0" marR="0" rtl="0" algn="ctr">
              <a:lnSpc>
                <a:spcPct val="100000"/>
              </a:lnSpc>
              <a:spcBef>
                <a:spcPts val="720"/>
              </a:spcBef>
              <a:spcAft>
                <a:spcPts val="0"/>
              </a:spcAft>
              <a:buClr>
                <a:schemeClr val="dk1"/>
              </a:buClr>
              <a:buSzPts val="3600"/>
              <a:buFont typeface="Arial"/>
              <a:buNone/>
              <a:defRPr b="0" i="0" sz="3600" u="none" cap="none" strike="noStrike">
                <a:solidFill>
                  <a:schemeClr val="dk1"/>
                </a:solidFill>
                <a:latin typeface="Calibri"/>
                <a:ea typeface="Calibri"/>
                <a:cs typeface="Calibri"/>
                <a:sym typeface="Calibri"/>
              </a:defRPr>
            </a:lvl1pPr>
            <a:lvl2pPr lvl="1"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lvl="6"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lvl="7"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lvl="8"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180" name="Google Shape;180;p12"/>
          <p:cNvSpPr txBox="1"/>
          <p:nvPr>
            <p:ph idx="1" type="body"/>
          </p:nvPr>
        </p:nvSpPr>
        <p:spPr>
          <a:xfrm>
            <a:off x="0" y="794684"/>
            <a:ext cx="5754688" cy="649288"/>
          </a:xfrm>
          <a:prstGeom prst="rect">
            <a:avLst/>
          </a:prstGeom>
          <a:noFill/>
          <a:ln>
            <a:noFill/>
          </a:ln>
        </p:spPr>
        <p:txBody>
          <a:bodyPr anchorCtr="0" anchor="ctr" bIns="60925" lIns="121875" spcFirstLastPara="1" rIns="121875" wrap="square" tIns="60925">
            <a:noAutofit/>
          </a:bodyPr>
          <a:lstStyle>
            <a:lvl1pPr indent="-228600" lvl="0" marL="457200" algn="r">
              <a:lnSpc>
                <a:spcPct val="100000"/>
              </a:lnSpc>
              <a:spcBef>
                <a:spcPts val="720"/>
              </a:spcBef>
              <a:spcAft>
                <a:spcPts val="0"/>
              </a:spcAft>
              <a:buClr>
                <a:schemeClr val="lt1"/>
              </a:buClr>
              <a:buSzPts val="3600"/>
              <a:buFont typeface="Open Sans"/>
              <a:buNone/>
              <a:defRPr b="0" sz="3600">
                <a:solidFill>
                  <a:schemeClr val="lt1"/>
                </a:solidFill>
                <a:latin typeface="Open Sans"/>
                <a:ea typeface="Open Sans"/>
                <a:cs typeface="Open Sans"/>
                <a:sym typeface="Open Sans"/>
              </a:defRPr>
            </a:lvl1pPr>
            <a:lvl2pPr indent="-228600" lvl="1" marL="914400" algn="l">
              <a:lnSpc>
                <a:spcPct val="100000"/>
              </a:lnSpc>
              <a:spcBef>
                <a:spcPts val="640"/>
              </a:spcBef>
              <a:spcAft>
                <a:spcPts val="0"/>
              </a:spcAft>
              <a:buClr>
                <a:schemeClr val="dk1"/>
              </a:buClr>
              <a:buSzPts val="3200"/>
              <a:buFont typeface="Open Sans"/>
              <a:buNone/>
              <a:defRPr>
                <a:latin typeface="Open Sans"/>
                <a:ea typeface="Open Sans"/>
                <a:cs typeface="Open Sans"/>
                <a:sym typeface="Open Sans"/>
              </a:defRPr>
            </a:lvl2pPr>
            <a:lvl3pPr indent="-228600" lvl="2" marL="1371600" algn="l">
              <a:lnSpc>
                <a:spcPct val="100000"/>
              </a:lnSpc>
              <a:spcBef>
                <a:spcPts val="480"/>
              </a:spcBef>
              <a:spcAft>
                <a:spcPts val="0"/>
              </a:spcAft>
              <a:buClr>
                <a:schemeClr val="dk1"/>
              </a:buClr>
              <a:buSzPts val="2400"/>
              <a:buFont typeface="Open Sans"/>
              <a:buNone/>
              <a:defRPr>
                <a:latin typeface="Open Sans"/>
                <a:ea typeface="Open Sans"/>
                <a:cs typeface="Open Sans"/>
                <a:sym typeface="Open Sans"/>
              </a:defRPr>
            </a:lvl3pPr>
            <a:lvl4pPr indent="-228600" lvl="3" marL="1828800" algn="l">
              <a:lnSpc>
                <a:spcPct val="100000"/>
              </a:lnSpc>
              <a:spcBef>
                <a:spcPts val="400"/>
              </a:spcBef>
              <a:spcAft>
                <a:spcPts val="0"/>
              </a:spcAft>
              <a:buClr>
                <a:schemeClr val="dk1"/>
              </a:buClr>
              <a:buSzPts val="2000"/>
              <a:buFont typeface="Open Sans"/>
              <a:buNone/>
              <a:defRPr>
                <a:latin typeface="Open Sans"/>
                <a:ea typeface="Open Sans"/>
                <a:cs typeface="Open Sans"/>
                <a:sym typeface="Open Sans"/>
              </a:defRPr>
            </a:lvl4pPr>
            <a:lvl5pPr indent="-228600" lvl="4" marL="2286000" algn="l">
              <a:lnSpc>
                <a:spcPct val="100000"/>
              </a:lnSpc>
              <a:spcBef>
                <a:spcPts val="400"/>
              </a:spcBef>
              <a:spcAft>
                <a:spcPts val="0"/>
              </a:spcAft>
              <a:buClr>
                <a:schemeClr val="dk1"/>
              </a:buClr>
              <a:buSzPts val="2000"/>
              <a:buFont typeface="Open Sans"/>
              <a:buNone/>
              <a:defRPr>
                <a:latin typeface="Open Sans"/>
                <a:ea typeface="Open Sans"/>
                <a:cs typeface="Open Sans"/>
                <a:sym typeface="Open Sans"/>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1" name="Google Shape;181;p12"/>
          <p:cNvSpPr txBox="1"/>
          <p:nvPr>
            <p:ph idx="4" type="body"/>
          </p:nvPr>
        </p:nvSpPr>
        <p:spPr>
          <a:xfrm>
            <a:off x="1295633" y="4574194"/>
            <a:ext cx="4481513" cy="457910"/>
          </a:xfrm>
          <a:prstGeom prst="rect">
            <a:avLst/>
          </a:prstGeom>
          <a:noFill/>
          <a:ln>
            <a:noFill/>
          </a:ln>
        </p:spPr>
        <p:txBody>
          <a:bodyPr anchorCtr="0" anchor="b" bIns="60925" lIns="0" spcFirstLastPara="1" rIns="0" wrap="square" tIns="60925">
            <a:noAutofit/>
          </a:bodyPr>
          <a:lstStyle>
            <a:lvl1pPr indent="-228600" lvl="0" marL="457200" algn="l">
              <a:lnSpc>
                <a:spcPct val="100000"/>
              </a:lnSpc>
              <a:spcBef>
                <a:spcPts val="400"/>
              </a:spcBef>
              <a:spcAft>
                <a:spcPts val="0"/>
              </a:spcAft>
              <a:buClr>
                <a:schemeClr val="dk1"/>
              </a:buClr>
              <a:buSzPts val="2000"/>
              <a:buFont typeface="Open Sans"/>
              <a:buNone/>
              <a:defRPr sz="2000">
                <a:latin typeface="Open Sans"/>
                <a:ea typeface="Open Sans"/>
                <a:cs typeface="Open Sans"/>
                <a:sym typeface="Open Sans"/>
              </a:defRPr>
            </a:lvl1pPr>
            <a:lvl2pPr indent="-228600" lvl="1" marL="914400" algn="l">
              <a:lnSpc>
                <a:spcPct val="100000"/>
              </a:lnSpc>
              <a:spcBef>
                <a:spcPts val="640"/>
              </a:spcBef>
              <a:spcAft>
                <a:spcPts val="0"/>
              </a:spcAft>
              <a:buClr>
                <a:schemeClr val="dk1"/>
              </a:buClr>
              <a:buSzPts val="3200"/>
              <a:buFont typeface="Calibri"/>
              <a:buNone/>
              <a:defRPr/>
            </a:lvl2pPr>
            <a:lvl3pPr indent="-228600" lvl="2" marL="1371600" algn="l">
              <a:lnSpc>
                <a:spcPct val="100000"/>
              </a:lnSpc>
              <a:spcBef>
                <a:spcPts val="480"/>
              </a:spcBef>
              <a:spcAft>
                <a:spcPts val="0"/>
              </a:spcAft>
              <a:buClr>
                <a:schemeClr val="dk1"/>
              </a:buClr>
              <a:buSzPts val="2400"/>
              <a:buFont typeface="Calibri"/>
              <a:buNone/>
              <a:defRPr/>
            </a:lvl3pPr>
            <a:lvl4pPr indent="-228600" lvl="3" marL="1828800" algn="l">
              <a:lnSpc>
                <a:spcPct val="100000"/>
              </a:lnSpc>
              <a:spcBef>
                <a:spcPts val="400"/>
              </a:spcBef>
              <a:spcAft>
                <a:spcPts val="0"/>
              </a:spcAft>
              <a:buClr>
                <a:schemeClr val="dk1"/>
              </a:buClr>
              <a:buSzPts val="2000"/>
              <a:buFont typeface="Calibri"/>
              <a:buNone/>
              <a:defRPr/>
            </a:lvl4pPr>
            <a:lvl5pPr indent="-228600" lvl="4" marL="2286000" algn="l">
              <a:lnSpc>
                <a:spcPct val="100000"/>
              </a:lnSpc>
              <a:spcBef>
                <a:spcPts val="400"/>
              </a:spcBef>
              <a:spcAft>
                <a:spcPts val="0"/>
              </a:spcAft>
              <a:buClr>
                <a:schemeClr val="dk1"/>
              </a:buClr>
              <a:buSzPts val="2000"/>
              <a:buFont typeface="Calibri"/>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2" name="Google Shape;182;p12"/>
          <p:cNvSpPr txBox="1"/>
          <p:nvPr>
            <p:ph idx="5" type="body"/>
          </p:nvPr>
        </p:nvSpPr>
        <p:spPr>
          <a:xfrm>
            <a:off x="1295633" y="5108192"/>
            <a:ext cx="4481513" cy="835585"/>
          </a:xfrm>
          <a:prstGeom prst="rect">
            <a:avLst/>
          </a:prstGeom>
          <a:noFill/>
          <a:ln>
            <a:noFill/>
          </a:ln>
        </p:spPr>
        <p:txBody>
          <a:bodyPr anchorCtr="0" anchor="t" bIns="60925" lIns="0" spcFirstLastPara="1" rIns="0" wrap="square" tIns="60925">
            <a:noAutofit/>
          </a:bodyPr>
          <a:lstStyle>
            <a:lvl1pPr indent="-228600" lvl="0" marL="457200" algn="l">
              <a:lnSpc>
                <a:spcPct val="100000"/>
              </a:lnSpc>
              <a:spcBef>
                <a:spcPts val="320"/>
              </a:spcBef>
              <a:spcAft>
                <a:spcPts val="0"/>
              </a:spcAft>
              <a:buClr>
                <a:schemeClr val="dk1"/>
              </a:buClr>
              <a:buSzPts val="1600"/>
              <a:buFont typeface="Open Sans"/>
              <a:buNone/>
              <a:defRPr sz="1600">
                <a:latin typeface="Open Sans"/>
                <a:ea typeface="Open Sans"/>
                <a:cs typeface="Open Sans"/>
                <a:sym typeface="Open Sans"/>
              </a:defRPr>
            </a:lvl1pPr>
            <a:lvl2pPr indent="-228600" lvl="1" marL="914400" algn="l">
              <a:lnSpc>
                <a:spcPct val="100000"/>
              </a:lnSpc>
              <a:spcBef>
                <a:spcPts val="640"/>
              </a:spcBef>
              <a:spcAft>
                <a:spcPts val="0"/>
              </a:spcAft>
              <a:buClr>
                <a:schemeClr val="dk1"/>
              </a:buClr>
              <a:buSzPts val="3200"/>
              <a:buFont typeface="Calibri"/>
              <a:buNone/>
              <a:defRPr/>
            </a:lvl2pPr>
            <a:lvl3pPr indent="-228600" lvl="2" marL="1371600" algn="l">
              <a:lnSpc>
                <a:spcPct val="100000"/>
              </a:lnSpc>
              <a:spcBef>
                <a:spcPts val="480"/>
              </a:spcBef>
              <a:spcAft>
                <a:spcPts val="0"/>
              </a:spcAft>
              <a:buClr>
                <a:schemeClr val="dk1"/>
              </a:buClr>
              <a:buSzPts val="2400"/>
              <a:buFont typeface="Calibri"/>
              <a:buNone/>
              <a:defRPr/>
            </a:lvl3pPr>
            <a:lvl4pPr indent="-228600" lvl="3" marL="1828800" algn="l">
              <a:lnSpc>
                <a:spcPct val="100000"/>
              </a:lnSpc>
              <a:spcBef>
                <a:spcPts val="400"/>
              </a:spcBef>
              <a:spcAft>
                <a:spcPts val="0"/>
              </a:spcAft>
              <a:buClr>
                <a:schemeClr val="dk1"/>
              </a:buClr>
              <a:buSzPts val="2000"/>
              <a:buFont typeface="Calibri"/>
              <a:buNone/>
              <a:defRPr/>
            </a:lvl4pPr>
            <a:lvl5pPr indent="-228600" lvl="4" marL="2286000" algn="l">
              <a:lnSpc>
                <a:spcPct val="100000"/>
              </a:lnSpc>
              <a:spcBef>
                <a:spcPts val="400"/>
              </a:spcBef>
              <a:spcAft>
                <a:spcPts val="0"/>
              </a:spcAft>
              <a:buClr>
                <a:schemeClr val="dk1"/>
              </a:buClr>
              <a:buSzPts val="2000"/>
              <a:buFont typeface="Calibri"/>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3" name="Google Shape;183;p12"/>
          <p:cNvSpPr txBox="1"/>
          <p:nvPr>
            <p:ph idx="6" type="body"/>
          </p:nvPr>
        </p:nvSpPr>
        <p:spPr>
          <a:xfrm>
            <a:off x="6391740" y="4574194"/>
            <a:ext cx="4481513" cy="457910"/>
          </a:xfrm>
          <a:prstGeom prst="rect">
            <a:avLst/>
          </a:prstGeom>
          <a:noFill/>
          <a:ln>
            <a:noFill/>
          </a:ln>
        </p:spPr>
        <p:txBody>
          <a:bodyPr anchorCtr="0" anchor="b" bIns="60925" lIns="0" spcFirstLastPara="1" rIns="0" wrap="square" tIns="60925">
            <a:noAutofit/>
          </a:bodyPr>
          <a:lstStyle>
            <a:lvl1pPr indent="-228600" lvl="0" marL="457200" algn="l">
              <a:lnSpc>
                <a:spcPct val="100000"/>
              </a:lnSpc>
              <a:spcBef>
                <a:spcPts val="400"/>
              </a:spcBef>
              <a:spcAft>
                <a:spcPts val="0"/>
              </a:spcAft>
              <a:buClr>
                <a:schemeClr val="dk1"/>
              </a:buClr>
              <a:buSzPts val="2000"/>
              <a:buFont typeface="Open Sans"/>
              <a:buNone/>
              <a:defRPr sz="2000">
                <a:latin typeface="Open Sans"/>
                <a:ea typeface="Open Sans"/>
                <a:cs typeface="Open Sans"/>
                <a:sym typeface="Open Sans"/>
              </a:defRPr>
            </a:lvl1pPr>
            <a:lvl2pPr indent="-228600" lvl="1" marL="914400" algn="l">
              <a:lnSpc>
                <a:spcPct val="100000"/>
              </a:lnSpc>
              <a:spcBef>
                <a:spcPts val="640"/>
              </a:spcBef>
              <a:spcAft>
                <a:spcPts val="0"/>
              </a:spcAft>
              <a:buClr>
                <a:schemeClr val="dk1"/>
              </a:buClr>
              <a:buSzPts val="3200"/>
              <a:buFont typeface="Calibri"/>
              <a:buNone/>
              <a:defRPr/>
            </a:lvl2pPr>
            <a:lvl3pPr indent="-228600" lvl="2" marL="1371600" algn="l">
              <a:lnSpc>
                <a:spcPct val="100000"/>
              </a:lnSpc>
              <a:spcBef>
                <a:spcPts val="480"/>
              </a:spcBef>
              <a:spcAft>
                <a:spcPts val="0"/>
              </a:spcAft>
              <a:buClr>
                <a:schemeClr val="dk1"/>
              </a:buClr>
              <a:buSzPts val="2400"/>
              <a:buFont typeface="Calibri"/>
              <a:buNone/>
              <a:defRPr/>
            </a:lvl3pPr>
            <a:lvl4pPr indent="-228600" lvl="3" marL="1828800" algn="l">
              <a:lnSpc>
                <a:spcPct val="100000"/>
              </a:lnSpc>
              <a:spcBef>
                <a:spcPts val="400"/>
              </a:spcBef>
              <a:spcAft>
                <a:spcPts val="0"/>
              </a:spcAft>
              <a:buClr>
                <a:schemeClr val="dk1"/>
              </a:buClr>
              <a:buSzPts val="2000"/>
              <a:buFont typeface="Calibri"/>
              <a:buNone/>
              <a:defRPr/>
            </a:lvl4pPr>
            <a:lvl5pPr indent="-228600" lvl="4" marL="2286000" algn="l">
              <a:lnSpc>
                <a:spcPct val="100000"/>
              </a:lnSpc>
              <a:spcBef>
                <a:spcPts val="400"/>
              </a:spcBef>
              <a:spcAft>
                <a:spcPts val="0"/>
              </a:spcAft>
              <a:buClr>
                <a:schemeClr val="dk1"/>
              </a:buClr>
              <a:buSzPts val="2000"/>
              <a:buFont typeface="Calibri"/>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84" name="Google Shape;184;p12"/>
          <p:cNvSpPr txBox="1"/>
          <p:nvPr>
            <p:ph idx="7" type="body"/>
          </p:nvPr>
        </p:nvSpPr>
        <p:spPr>
          <a:xfrm>
            <a:off x="6391740" y="5108192"/>
            <a:ext cx="4481513" cy="835585"/>
          </a:xfrm>
          <a:prstGeom prst="rect">
            <a:avLst/>
          </a:prstGeom>
          <a:noFill/>
          <a:ln>
            <a:noFill/>
          </a:ln>
        </p:spPr>
        <p:txBody>
          <a:bodyPr anchorCtr="0" anchor="t" bIns="60925" lIns="0" spcFirstLastPara="1" rIns="0" wrap="square" tIns="60925">
            <a:noAutofit/>
          </a:bodyPr>
          <a:lstStyle>
            <a:lvl1pPr indent="-228600" lvl="0" marL="457200" algn="l">
              <a:lnSpc>
                <a:spcPct val="100000"/>
              </a:lnSpc>
              <a:spcBef>
                <a:spcPts val="320"/>
              </a:spcBef>
              <a:spcAft>
                <a:spcPts val="0"/>
              </a:spcAft>
              <a:buClr>
                <a:schemeClr val="dk1"/>
              </a:buClr>
              <a:buSzPts val="1600"/>
              <a:buFont typeface="Open Sans"/>
              <a:buNone/>
              <a:defRPr sz="1600">
                <a:latin typeface="Open Sans"/>
                <a:ea typeface="Open Sans"/>
                <a:cs typeface="Open Sans"/>
                <a:sym typeface="Open Sans"/>
              </a:defRPr>
            </a:lvl1pPr>
            <a:lvl2pPr indent="-228600" lvl="1" marL="914400" algn="l">
              <a:lnSpc>
                <a:spcPct val="100000"/>
              </a:lnSpc>
              <a:spcBef>
                <a:spcPts val="640"/>
              </a:spcBef>
              <a:spcAft>
                <a:spcPts val="0"/>
              </a:spcAft>
              <a:buClr>
                <a:schemeClr val="dk1"/>
              </a:buClr>
              <a:buSzPts val="3200"/>
              <a:buFont typeface="Calibri"/>
              <a:buNone/>
              <a:defRPr/>
            </a:lvl2pPr>
            <a:lvl3pPr indent="-228600" lvl="2" marL="1371600" algn="l">
              <a:lnSpc>
                <a:spcPct val="100000"/>
              </a:lnSpc>
              <a:spcBef>
                <a:spcPts val="480"/>
              </a:spcBef>
              <a:spcAft>
                <a:spcPts val="0"/>
              </a:spcAft>
              <a:buClr>
                <a:schemeClr val="dk1"/>
              </a:buClr>
              <a:buSzPts val="2400"/>
              <a:buFont typeface="Calibri"/>
              <a:buNone/>
              <a:defRPr/>
            </a:lvl3pPr>
            <a:lvl4pPr indent="-228600" lvl="3" marL="1828800" algn="l">
              <a:lnSpc>
                <a:spcPct val="100000"/>
              </a:lnSpc>
              <a:spcBef>
                <a:spcPts val="400"/>
              </a:spcBef>
              <a:spcAft>
                <a:spcPts val="0"/>
              </a:spcAft>
              <a:buClr>
                <a:schemeClr val="dk1"/>
              </a:buClr>
              <a:buSzPts val="2000"/>
              <a:buFont typeface="Calibri"/>
              <a:buNone/>
              <a:defRPr/>
            </a:lvl4pPr>
            <a:lvl5pPr indent="-228600" lvl="4" marL="2286000" algn="l">
              <a:lnSpc>
                <a:spcPct val="100000"/>
              </a:lnSpc>
              <a:spcBef>
                <a:spcPts val="400"/>
              </a:spcBef>
              <a:spcAft>
                <a:spcPts val="0"/>
              </a:spcAft>
              <a:buClr>
                <a:schemeClr val="dk1"/>
              </a:buClr>
              <a:buSzPts val="2000"/>
              <a:buFont typeface="Calibri"/>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lidemodel2">
  <p:cSld name="slidemodel2">
    <p:bg>
      <p:bgPr>
        <a:gradFill>
          <a:gsLst>
            <a:gs pos="0">
              <a:srgbClr val="1181AE"/>
            </a:gs>
            <a:gs pos="55000">
              <a:srgbClr val="1181AE"/>
            </a:gs>
            <a:gs pos="100000">
              <a:srgbClr val="095474"/>
            </a:gs>
          </a:gsLst>
          <a:path path="circle">
            <a:fillToRect b="50%" l="50%" r="50%" t="50%"/>
          </a:path>
          <a:tileRect/>
        </a:gradFill>
      </p:bgPr>
    </p:bg>
    <p:spTree>
      <p:nvGrpSpPr>
        <p:cNvPr id="185" name="Shape 185"/>
        <p:cNvGrpSpPr/>
        <p:nvPr/>
      </p:nvGrpSpPr>
      <p:grpSpPr>
        <a:xfrm>
          <a:off x="0" y="0"/>
          <a:ext cx="0" cy="0"/>
          <a:chOff x="0" y="0"/>
          <a:chExt cx="0" cy="0"/>
        </a:xfrm>
      </p:grpSpPr>
      <p:sp>
        <p:nvSpPr>
          <p:cNvPr id="186" name="Google Shape;186;p13"/>
          <p:cNvSpPr txBox="1"/>
          <p:nvPr>
            <p:ph type="title"/>
          </p:nvPr>
        </p:nvSpPr>
        <p:spPr>
          <a:xfrm>
            <a:off x="3217834" y="2870633"/>
            <a:ext cx="5930678" cy="711081"/>
          </a:xfrm>
          <a:prstGeom prst="rect">
            <a:avLst/>
          </a:prstGeom>
          <a:noFill/>
          <a:ln>
            <a:noFill/>
          </a:ln>
        </p:spPr>
        <p:txBody>
          <a:bodyPr anchorCtr="0" anchor="ctr" bIns="60925" lIns="121875" spcFirstLastPara="1" rIns="121875" wrap="square" tIns="60925">
            <a:noAutofit/>
          </a:bodyPr>
          <a:lstStyle>
            <a:lvl1pPr lvl="0" algn="ctr">
              <a:lnSpc>
                <a:spcPct val="100000"/>
              </a:lnSpc>
              <a:spcBef>
                <a:spcPts val="0"/>
              </a:spcBef>
              <a:spcAft>
                <a:spcPts val="0"/>
              </a:spcAft>
              <a:buClr>
                <a:schemeClr val="lt1"/>
              </a:buClr>
              <a:buSzPts val="3600"/>
              <a:buFont typeface="Calibri"/>
              <a:buNone/>
              <a:defRPr b="0" sz="360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7" name="Google Shape;187;p13"/>
          <p:cNvSpPr txBox="1"/>
          <p:nvPr>
            <p:ph idx="10" type="dt"/>
          </p:nvPr>
        </p:nvSpPr>
        <p:spPr>
          <a:xfrm>
            <a:off x="609441" y="6356351"/>
            <a:ext cx="2844059" cy="365125"/>
          </a:xfrm>
          <a:prstGeom prst="rect">
            <a:avLst/>
          </a:prstGeom>
          <a:noFill/>
          <a:ln>
            <a:noFill/>
          </a:ln>
        </p:spPr>
        <p:txBody>
          <a:bodyPr anchorCtr="0" anchor="ctr" bIns="60925" lIns="121875" spcFirstLastPara="1" rIns="121875" wrap="square" tIns="609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8" name="Google Shape;188;p13"/>
          <p:cNvSpPr txBox="1"/>
          <p:nvPr>
            <p:ph idx="11" type="ftr"/>
          </p:nvPr>
        </p:nvSpPr>
        <p:spPr>
          <a:xfrm>
            <a:off x="4164515" y="6356351"/>
            <a:ext cx="3859795" cy="365125"/>
          </a:xfrm>
          <a:prstGeom prst="rect">
            <a:avLst/>
          </a:prstGeom>
          <a:noFill/>
          <a:ln>
            <a:noFill/>
          </a:ln>
        </p:spPr>
        <p:txBody>
          <a:bodyPr anchorCtr="0" anchor="ctr" bIns="60925" lIns="121875" spcFirstLastPara="1" rIns="121875" wrap="square" tIns="609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9" name="Google Shape;189;p13"/>
          <p:cNvSpPr txBox="1"/>
          <p:nvPr>
            <p:ph idx="12" type="sldNum"/>
          </p:nvPr>
        </p:nvSpPr>
        <p:spPr>
          <a:xfrm>
            <a:off x="8735325" y="6356351"/>
            <a:ext cx="2844059"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raph">
  <p:cSld name="Graph">
    <p:spTree>
      <p:nvGrpSpPr>
        <p:cNvPr id="190" name="Shape 190"/>
        <p:cNvGrpSpPr/>
        <p:nvPr/>
      </p:nvGrpSpPr>
      <p:grpSpPr>
        <a:xfrm>
          <a:off x="0" y="0"/>
          <a:ext cx="0" cy="0"/>
          <a:chOff x="0" y="0"/>
          <a:chExt cx="0" cy="0"/>
        </a:xfrm>
      </p:grpSpPr>
      <p:sp>
        <p:nvSpPr>
          <p:cNvPr id="191" name="Google Shape;191;p14"/>
          <p:cNvSpPr txBox="1"/>
          <p:nvPr>
            <p:ph type="title"/>
          </p:nvPr>
        </p:nvSpPr>
        <p:spPr>
          <a:xfrm>
            <a:off x="609441" y="476672"/>
            <a:ext cx="10969943" cy="711081"/>
          </a:xfrm>
          <a:prstGeom prst="rect">
            <a:avLst/>
          </a:prstGeom>
          <a:noFill/>
          <a:ln>
            <a:noFill/>
          </a:ln>
        </p:spPr>
        <p:txBody>
          <a:bodyPr anchorCtr="0" anchor="ctr" bIns="60925" lIns="0" spcFirstLastPara="1" rIns="0" wrap="square" tIns="60925">
            <a:noAutofit/>
          </a:bodyPr>
          <a:lstStyle>
            <a:lvl1pPr lvl="0" algn="l">
              <a:lnSpc>
                <a:spcPct val="100000"/>
              </a:lnSpc>
              <a:spcBef>
                <a:spcPts val="0"/>
              </a:spcBef>
              <a:spcAft>
                <a:spcPts val="0"/>
              </a:spcAft>
              <a:buClr>
                <a:schemeClr val="dk1"/>
              </a:buClr>
              <a:buSzPts val="3600"/>
              <a:buFont typeface="Open Sans"/>
              <a:buNone/>
              <a:defRPr sz="3600">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2" name="Google Shape;192;p14"/>
          <p:cNvSpPr txBox="1"/>
          <p:nvPr>
            <p:ph idx="10" type="dt"/>
          </p:nvPr>
        </p:nvSpPr>
        <p:spPr>
          <a:xfrm>
            <a:off x="609441" y="6356351"/>
            <a:ext cx="2844059" cy="365125"/>
          </a:xfrm>
          <a:prstGeom prst="rect">
            <a:avLst/>
          </a:prstGeom>
          <a:noFill/>
          <a:ln>
            <a:noFill/>
          </a:ln>
        </p:spPr>
        <p:txBody>
          <a:bodyPr anchorCtr="0" anchor="ctr" bIns="60925" lIns="121875" spcFirstLastPara="1" rIns="121875" wrap="square" tIns="609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3" name="Google Shape;193;p14"/>
          <p:cNvSpPr txBox="1"/>
          <p:nvPr>
            <p:ph idx="11" type="ftr"/>
          </p:nvPr>
        </p:nvSpPr>
        <p:spPr>
          <a:xfrm>
            <a:off x="4164515" y="6356351"/>
            <a:ext cx="3859795" cy="365125"/>
          </a:xfrm>
          <a:prstGeom prst="rect">
            <a:avLst/>
          </a:prstGeom>
          <a:noFill/>
          <a:ln>
            <a:noFill/>
          </a:ln>
        </p:spPr>
        <p:txBody>
          <a:bodyPr anchorCtr="0" anchor="ctr" bIns="60925" lIns="121875" spcFirstLastPara="1" rIns="121875" wrap="square" tIns="609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4" name="Google Shape;194;p14"/>
          <p:cNvSpPr txBox="1"/>
          <p:nvPr>
            <p:ph idx="12" type="sldNum"/>
          </p:nvPr>
        </p:nvSpPr>
        <p:spPr>
          <a:xfrm>
            <a:off x="8735325" y="6356351"/>
            <a:ext cx="2844059"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95" name="Shape 195"/>
        <p:cNvGrpSpPr/>
        <p:nvPr/>
      </p:nvGrpSpPr>
      <p:grpSpPr>
        <a:xfrm>
          <a:off x="0" y="0"/>
          <a:ext cx="0" cy="0"/>
          <a:chOff x="0" y="0"/>
          <a:chExt cx="0" cy="0"/>
        </a:xfrm>
      </p:grpSpPr>
      <p:sp>
        <p:nvSpPr>
          <p:cNvPr id="196" name="Google Shape;196;p15"/>
          <p:cNvSpPr txBox="1"/>
          <p:nvPr>
            <p:ph type="title"/>
          </p:nvPr>
        </p:nvSpPr>
        <p:spPr>
          <a:xfrm>
            <a:off x="609441" y="274639"/>
            <a:ext cx="10969943" cy="711081"/>
          </a:xfrm>
          <a:prstGeom prst="rect">
            <a:avLst/>
          </a:prstGeom>
          <a:noFill/>
          <a:ln>
            <a:noFill/>
          </a:ln>
        </p:spPr>
        <p:txBody>
          <a:bodyPr anchorCtr="0" anchor="ctr" bIns="60925" lIns="121875" spcFirstLastPara="1" rIns="121875" wrap="square" tIns="60925">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7" name="Google Shape;197;p15"/>
          <p:cNvSpPr txBox="1"/>
          <p:nvPr>
            <p:ph idx="1" type="body"/>
          </p:nvPr>
        </p:nvSpPr>
        <p:spPr>
          <a:xfrm>
            <a:off x="609441" y="1138425"/>
            <a:ext cx="10969943" cy="4987739"/>
          </a:xfrm>
          <a:prstGeom prst="rect">
            <a:avLst/>
          </a:prstGeom>
          <a:noFill/>
          <a:ln>
            <a:noFill/>
          </a:ln>
        </p:spPr>
        <p:txBody>
          <a:bodyPr anchorCtr="0" anchor="t" bIns="60925" lIns="121875" spcFirstLastPara="1" rIns="121875" wrap="square" tIns="60925">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98" name="Google Shape;198;p15"/>
          <p:cNvSpPr txBox="1"/>
          <p:nvPr>
            <p:ph idx="10" type="dt"/>
          </p:nvPr>
        </p:nvSpPr>
        <p:spPr>
          <a:xfrm>
            <a:off x="609441" y="6356351"/>
            <a:ext cx="2844059" cy="365125"/>
          </a:xfrm>
          <a:prstGeom prst="rect">
            <a:avLst/>
          </a:prstGeom>
          <a:noFill/>
          <a:ln>
            <a:noFill/>
          </a:ln>
        </p:spPr>
        <p:txBody>
          <a:bodyPr anchorCtr="0" anchor="ctr" bIns="60925" lIns="121875" spcFirstLastPara="1" rIns="121875" wrap="square" tIns="609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9" name="Google Shape;199;p15"/>
          <p:cNvSpPr txBox="1"/>
          <p:nvPr>
            <p:ph idx="11" type="ftr"/>
          </p:nvPr>
        </p:nvSpPr>
        <p:spPr>
          <a:xfrm>
            <a:off x="4164515" y="6356351"/>
            <a:ext cx="3859795" cy="365125"/>
          </a:xfrm>
          <a:prstGeom prst="rect">
            <a:avLst/>
          </a:prstGeom>
          <a:noFill/>
          <a:ln>
            <a:noFill/>
          </a:ln>
        </p:spPr>
        <p:txBody>
          <a:bodyPr anchorCtr="0" anchor="ctr" bIns="60925" lIns="121875" spcFirstLastPara="1" rIns="121875" wrap="square" tIns="609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0" name="Google Shape;200;p15"/>
          <p:cNvSpPr txBox="1"/>
          <p:nvPr>
            <p:ph idx="12" type="sldNum"/>
          </p:nvPr>
        </p:nvSpPr>
        <p:spPr>
          <a:xfrm>
            <a:off x="8735325" y="6356351"/>
            <a:ext cx="2844059"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01" name="Shape 201"/>
        <p:cNvGrpSpPr/>
        <p:nvPr/>
      </p:nvGrpSpPr>
      <p:grpSpPr>
        <a:xfrm>
          <a:off x="0" y="0"/>
          <a:ext cx="0" cy="0"/>
          <a:chOff x="0" y="0"/>
          <a:chExt cx="0" cy="0"/>
        </a:xfrm>
      </p:grpSpPr>
      <p:sp>
        <p:nvSpPr>
          <p:cNvPr id="202" name="Google Shape;202;p16"/>
          <p:cNvSpPr txBox="1"/>
          <p:nvPr>
            <p:ph type="title"/>
          </p:nvPr>
        </p:nvSpPr>
        <p:spPr>
          <a:xfrm>
            <a:off x="609441" y="274639"/>
            <a:ext cx="10969943" cy="711081"/>
          </a:xfrm>
          <a:prstGeom prst="rect">
            <a:avLst/>
          </a:prstGeom>
          <a:noFill/>
          <a:ln>
            <a:noFill/>
          </a:ln>
        </p:spPr>
        <p:txBody>
          <a:bodyPr anchorCtr="0" anchor="ctr" bIns="60925" lIns="121875" spcFirstLastPara="1" rIns="121875" wrap="square" tIns="60925">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3" name="Google Shape;203;p16"/>
          <p:cNvSpPr txBox="1"/>
          <p:nvPr>
            <p:ph idx="1" type="body"/>
          </p:nvPr>
        </p:nvSpPr>
        <p:spPr>
          <a:xfrm>
            <a:off x="609441" y="1600201"/>
            <a:ext cx="5383398" cy="4525963"/>
          </a:xfrm>
          <a:prstGeom prst="rect">
            <a:avLst/>
          </a:prstGeom>
          <a:noFill/>
          <a:ln>
            <a:noFill/>
          </a:ln>
        </p:spPr>
        <p:txBody>
          <a:bodyPr anchorCtr="0" anchor="t" bIns="60925" lIns="121875" spcFirstLastPara="1" rIns="121875" wrap="square" tIns="60925">
            <a:noAutofit/>
          </a:bodyPr>
          <a:lstStyle>
            <a:lvl1pPr indent="-463550" lvl="0" marL="457200" algn="l">
              <a:lnSpc>
                <a:spcPct val="100000"/>
              </a:lnSpc>
              <a:spcBef>
                <a:spcPts val="740"/>
              </a:spcBef>
              <a:spcAft>
                <a:spcPts val="0"/>
              </a:spcAft>
              <a:buClr>
                <a:schemeClr val="dk1"/>
              </a:buClr>
              <a:buSzPts val="3700"/>
              <a:buChar char="•"/>
              <a:defRPr sz="3700"/>
            </a:lvl1pPr>
            <a:lvl2pPr indent="-431800" lvl="1" marL="914400" algn="l">
              <a:lnSpc>
                <a:spcPct val="100000"/>
              </a:lnSpc>
              <a:spcBef>
                <a:spcPts val="640"/>
              </a:spcBef>
              <a:spcAft>
                <a:spcPts val="0"/>
              </a:spcAft>
              <a:buClr>
                <a:schemeClr val="dk1"/>
              </a:buClr>
              <a:buSzPts val="3200"/>
              <a:buChar char="–"/>
              <a:defRPr sz="3200"/>
            </a:lvl2pPr>
            <a:lvl3pPr indent="-400050" lvl="2" marL="1371600" algn="l">
              <a:lnSpc>
                <a:spcPct val="100000"/>
              </a:lnSpc>
              <a:spcBef>
                <a:spcPts val="540"/>
              </a:spcBef>
              <a:spcAft>
                <a:spcPts val="0"/>
              </a:spcAft>
              <a:buClr>
                <a:schemeClr val="dk1"/>
              </a:buClr>
              <a:buSzPts val="2700"/>
              <a:buChar char="•"/>
              <a:defRPr sz="2700"/>
            </a:lvl3pPr>
            <a:lvl4pPr indent="-381000" lvl="3" marL="1828800" algn="l">
              <a:lnSpc>
                <a:spcPct val="100000"/>
              </a:lnSpc>
              <a:spcBef>
                <a:spcPts val="480"/>
              </a:spcBef>
              <a:spcAft>
                <a:spcPts val="0"/>
              </a:spcAft>
              <a:buClr>
                <a:schemeClr val="dk1"/>
              </a:buClr>
              <a:buSzPts val="2400"/>
              <a:buChar char="–"/>
              <a:defRPr sz="2400"/>
            </a:lvl4pPr>
            <a:lvl5pPr indent="-381000" lvl="4" marL="2286000" algn="l">
              <a:lnSpc>
                <a:spcPct val="100000"/>
              </a:lnSpc>
              <a:spcBef>
                <a:spcPts val="480"/>
              </a:spcBef>
              <a:spcAft>
                <a:spcPts val="0"/>
              </a:spcAft>
              <a:buClr>
                <a:schemeClr val="dk1"/>
              </a:buClr>
              <a:buSzPts val="2400"/>
              <a:buChar char="»"/>
              <a:defRPr sz="2400"/>
            </a:lvl5pPr>
            <a:lvl6pPr indent="-381000" lvl="5" marL="2743200" algn="l">
              <a:lnSpc>
                <a:spcPct val="100000"/>
              </a:lnSpc>
              <a:spcBef>
                <a:spcPts val="480"/>
              </a:spcBef>
              <a:spcAft>
                <a:spcPts val="0"/>
              </a:spcAft>
              <a:buClr>
                <a:schemeClr val="dk1"/>
              </a:buClr>
              <a:buSzPts val="2400"/>
              <a:buChar char="•"/>
              <a:defRPr sz="2400"/>
            </a:lvl6pPr>
            <a:lvl7pPr indent="-381000" lvl="6" marL="3200400" algn="l">
              <a:lnSpc>
                <a:spcPct val="100000"/>
              </a:lnSpc>
              <a:spcBef>
                <a:spcPts val="480"/>
              </a:spcBef>
              <a:spcAft>
                <a:spcPts val="0"/>
              </a:spcAft>
              <a:buClr>
                <a:schemeClr val="dk1"/>
              </a:buClr>
              <a:buSzPts val="2400"/>
              <a:buChar char="•"/>
              <a:defRPr sz="2400"/>
            </a:lvl7pPr>
            <a:lvl8pPr indent="-381000" lvl="7" marL="3657600" algn="l">
              <a:lnSpc>
                <a:spcPct val="100000"/>
              </a:lnSpc>
              <a:spcBef>
                <a:spcPts val="480"/>
              </a:spcBef>
              <a:spcAft>
                <a:spcPts val="0"/>
              </a:spcAft>
              <a:buClr>
                <a:schemeClr val="dk1"/>
              </a:buClr>
              <a:buSzPts val="2400"/>
              <a:buChar char="•"/>
              <a:defRPr sz="2400"/>
            </a:lvl8pPr>
            <a:lvl9pPr indent="-381000" lvl="8" marL="4114800" algn="l">
              <a:lnSpc>
                <a:spcPct val="100000"/>
              </a:lnSpc>
              <a:spcBef>
                <a:spcPts val="480"/>
              </a:spcBef>
              <a:spcAft>
                <a:spcPts val="0"/>
              </a:spcAft>
              <a:buClr>
                <a:schemeClr val="dk1"/>
              </a:buClr>
              <a:buSzPts val="2400"/>
              <a:buChar char="•"/>
              <a:defRPr sz="2400"/>
            </a:lvl9pPr>
          </a:lstStyle>
          <a:p/>
        </p:txBody>
      </p:sp>
      <p:sp>
        <p:nvSpPr>
          <p:cNvPr id="204" name="Google Shape;204;p16"/>
          <p:cNvSpPr txBox="1"/>
          <p:nvPr>
            <p:ph idx="2" type="body"/>
          </p:nvPr>
        </p:nvSpPr>
        <p:spPr>
          <a:xfrm>
            <a:off x="6195986" y="1600201"/>
            <a:ext cx="5383398" cy="4525963"/>
          </a:xfrm>
          <a:prstGeom prst="rect">
            <a:avLst/>
          </a:prstGeom>
          <a:noFill/>
          <a:ln>
            <a:noFill/>
          </a:ln>
        </p:spPr>
        <p:txBody>
          <a:bodyPr anchorCtr="0" anchor="t" bIns="60925" lIns="121875" spcFirstLastPara="1" rIns="121875" wrap="square" tIns="60925">
            <a:noAutofit/>
          </a:bodyPr>
          <a:lstStyle>
            <a:lvl1pPr indent="-463550" lvl="0" marL="457200" algn="l">
              <a:lnSpc>
                <a:spcPct val="100000"/>
              </a:lnSpc>
              <a:spcBef>
                <a:spcPts val="740"/>
              </a:spcBef>
              <a:spcAft>
                <a:spcPts val="0"/>
              </a:spcAft>
              <a:buClr>
                <a:schemeClr val="dk1"/>
              </a:buClr>
              <a:buSzPts val="3700"/>
              <a:buChar char="•"/>
              <a:defRPr sz="3700"/>
            </a:lvl1pPr>
            <a:lvl2pPr indent="-431800" lvl="1" marL="914400" algn="l">
              <a:lnSpc>
                <a:spcPct val="100000"/>
              </a:lnSpc>
              <a:spcBef>
                <a:spcPts val="640"/>
              </a:spcBef>
              <a:spcAft>
                <a:spcPts val="0"/>
              </a:spcAft>
              <a:buClr>
                <a:schemeClr val="dk1"/>
              </a:buClr>
              <a:buSzPts val="3200"/>
              <a:buChar char="–"/>
              <a:defRPr sz="3200"/>
            </a:lvl2pPr>
            <a:lvl3pPr indent="-400050" lvl="2" marL="1371600" algn="l">
              <a:lnSpc>
                <a:spcPct val="100000"/>
              </a:lnSpc>
              <a:spcBef>
                <a:spcPts val="540"/>
              </a:spcBef>
              <a:spcAft>
                <a:spcPts val="0"/>
              </a:spcAft>
              <a:buClr>
                <a:schemeClr val="dk1"/>
              </a:buClr>
              <a:buSzPts val="2700"/>
              <a:buChar char="•"/>
              <a:defRPr sz="2700"/>
            </a:lvl3pPr>
            <a:lvl4pPr indent="-381000" lvl="3" marL="1828800" algn="l">
              <a:lnSpc>
                <a:spcPct val="100000"/>
              </a:lnSpc>
              <a:spcBef>
                <a:spcPts val="480"/>
              </a:spcBef>
              <a:spcAft>
                <a:spcPts val="0"/>
              </a:spcAft>
              <a:buClr>
                <a:schemeClr val="dk1"/>
              </a:buClr>
              <a:buSzPts val="2400"/>
              <a:buChar char="–"/>
              <a:defRPr sz="2400"/>
            </a:lvl4pPr>
            <a:lvl5pPr indent="-381000" lvl="4" marL="2286000" algn="l">
              <a:lnSpc>
                <a:spcPct val="100000"/>
              </a:lnSpc>
              <a:spcBef>
                <a:spcPts val="480"/>
              </a:spcBef>
              <a:spcAft>
                <a:spcPts val="0"/>
              </a:spcAft>
              <a:buClr>
                <a:schemeClr val="dk1"/>
              </a:buClr>
              <a:buSzPts val="2400"/>
              <a:buChar char="»"/>
              <a:defRPr sz="2400"/>
            </a:lvl5pPr>
            <a:lvl6pPr indent="-381000" lvl="5" marL="2743200" algn="l">
              <a:lnSpc>
                <a:spcPct val="100000"/>
              </a:lnSpc>
              <a:spcBef>
                <a:spcPts val="480"/>
              </a:spcBef>
              <a:spcAft>
                <a:spcPts val="0"/>
              </a:spcAft>
              <a:buClr>
                <a:schemeClr val="dk1"/>
              </a:buClr>
              <a:buSzPts val="2400"/>
              <a:buChar char="•"/>
              <a:defRPr sz="2400"/>
            </a:lvl6pPr>
            <a:lvl7pPr indent="-381000" lvl="6" marL="3200400" algn="l">
              <a:lnSpc>
                <a:spcPct val="100000"/>
              </a:lnSpc>
              <a:spcBef>
                <a:spcPts val="480"/>
              </a:spcBef>
              <a:spcAft>
                <a:spcPts val="0"/>
              </a:spcAft>
              <a:buClr>
                <a:schemeClr val="dk1"/>
              </a:buClr>
              <a:buSzPts val="2400"/>
              <a:buChar char="•"/>
              <a:defRPr sz="2400"/>
            </a:lvl7pPr>
            <a:lvl8pPr indent="-381000" lvl="7" marL="3657600" algn="l">
              <a:lnSpc>
                <a:spcPct val="100000"/>
              </a:lnSpc>
              <a:spcBef>
                <a:spcPts val="480"/>
              </a:spcBef>
              <a:spcAft>
                <a:spcPts val="0"/>
              </a:spcAft>
              <a:buClr>
                <a:schemeClr val="dk1"/>
              </a:buClr>
              <a:buSzPts val="2400"/>
              <a:buChar char="•"/>
              <a:defRPr sz="2400"/>
            </a:lvl8pPr>
            <a:lvl9pPr indent="-381000" lvl="8" marL="4114800" algn="l">
              <a:lnSpc>
                <a:spcPct val="100000"/>
              </a:lnSpc>
              <a:spcBef>
                <a:spcPts val="480"/>
              </a:spcBef>
              <a:spcAft>
                <a:spcPts val="0"/>
              </a:spcAft>
              <a:buClr>
                <a:schemeClr val="dk1"/>
              </a:buClr>
              <a:buSzPts val="2400"/>
              <a:buChar char="•"/>
              <a:defRPr sz="2400"/>
            </a:lvl9pPr>
          </a:lstStyle>
          <a:p/>
        </p:txBody>
      </p:sp>
      <p:sp>
        <p:nvSpPr>
          <p:cNvPr id="205" name="Google Shape;205;p16"/>
          <p:cNvSpPr txBox="1"/>
          <p:nvPr>
            <p:ph idx="10" type="dt"/>
          </p:nvPr>
        </p:nvSpPr>
        <p:spPr>
          <a:xfrm>
            <a:off x="609441" y="6356351"/>
            <a:ext cx="2844059" cy="365125"/>
          </a:xfrm>
          <a:prstGeom prst="rect">
            <a:avLst/>
          </a:prstGeom>
          <a:noFill/>
          <a:ln>
            <a:noFill/>
          </a:ln>
        </p:spPr>
        <p:txBody>
          <a:bodyPr anchorCtr="0" anchor="ctr" bIns="60925" lIns="121875" spcFirstLastPara="1" rIns="121875" wrap="square" tIns="609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6" name="Google Shape;206;p16"/>
          <p:cNvSpPr txBox="1"/>
          <p:nvPr>
            <p:ph idx="11" type="ftr"/>
          </p:nvPr>
        </p:nvSpPr>
        <p:spPr>
          <a:xfrm>
            <a:off x="4164515" y="6356351"/>
            <a:ext cx="3859795" cy="365125"/>
          </a:xfrm>
          <a:prstGeom prst="rect">
            <a:avLst/>
          </a:prstGeom>
          <a:noFill/>
          <a:ln>
            <a:noFill/>
          </a:ln>
        </p:spPr>
        <p:txBody>
          <a:bodyPr anchorCtr="0" anchor="ctr" bIns="60925" lIns="121875" spcFirstLastPara="1" rIns="121875" wrap="square" tIns="609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7" name="Google Shape;207;p16"/>
          <p:cNvSpPr txBox="1"/>
          <p:nvPr>
            <p:ph idx="12" type="sldNum"/>
          </p:nvPr>
        </p:nvSpPr>
        <p:spPr>
          <a:xfrm>
            <a:off x="8735325" y="6356351"/>
            <a:ext cx="2844059"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208" name="Shape 208"/>
        <p:cNvGrpSpPr/>
        <p:nvPr/>
      </p:nvGrpSpPr>
      <p:grpSpPr>
        <a:xfrm>
          <a:off x="0" y="0"/>
          <a:ext cx="0" cy="0"/>
          <a:chOff x="0" y="0"/>
          <a:chExt cx="0" cy="0"/>
        </a:xfrm>
      </p:grpSpPr>
      <p:sp>
        <p:nvSpPr>
          <p:cNvPr id="209" name="Google Shape;209;p17"/>
          <p:cNvSpPr txBox="1"/>
          <p:nvPr>
            <p:ph type="title"/>
          </p:nvPr>
        </p:nvSpPr>
        <p:spPr>
          <a:xfrm>
            <a:off x="609441" y="274639"/>
            <a:ext cx="10969943" cy="711081"/>
          </a:xfrm>
          <a:prstGeom prst="rect">
            <a:avLst/>
          </a:prstGeom>
          <a:noFill/>
          <a:ln>
            <a:noFill/>
          </a:ln>
        </p:spPr>
        <p:txBody>
          <a:bodyPr anchorCtr="0" anchor="ctr" bIns="60925" lIns="121875" spcFirstLastPara="1" rIns="121875" wrap="square" tIns="60925">
            <a:noAutofit/>
          </a:bodyPr>
          <a:lstStyle>
            <a:lvl1pPr lvl="0" algn="l">
              <a:lnSpc>
                <a:spcPct val="100000"/>
              </a:lnSpc>
              <a:spcBef>
                <a:spcPts val="0"/>
              </a:spcBef>
              <a:spcAft>
                <a:spcPts val="0"/>
              </a:spcAft>
              <a:buClr>
                <a:schemeClr val="dk1"/>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0" name="Google Shape;210;p17"/>
          <p:cNvSpPr txBox="1"/>
          <p:nvPr>
            <p:ph idx="1" type="body"/>
          </p:nvPr>
        </p:nvSpPr>
        <p:spPr>
          <a:xfrm>
            <a:off x="609441" y="1535113"/>
            <a:ext cx="5385514" cy="639763"/>
          </a:xfrm>
          <a:prstGeom prst="rect">
            <a:avLst/>
          </a:prstGeom>
          <a:noFill/>
          <a:ln>
            <a:noFill/>
          </a:ln>
        </p:spPr>
        <p:txBody>
          <a:bodyPr anchorCtr="0" anchor="b" bIns="60925" lIns="121875" spcFirstLastPara="1" rIns="121875" wrap="square" tIns="60925">
            <a:noAutofit/>
          </a:bodyPr>
          <a:lstStyle>
            <a:lvl1pPr indent="-228600" lvl="0" marL="457200" algn="l">
              <a:lnSpc>
                <a:spcPct val="100000"/>
              </a:lnSpc>
              <a:spcBef>
                <a:spcPts val="640"/>
              </a:spcBef>
              <a:spcAft>
                <a:spcPts val="0"/>
              </a:spcAft>
              <a:buClr>
                <a:schemeClr val="dk1"/>
              </a:buClr>
              <a:buSzPts val="3200"/>
              <a:buNone/>
              <a:defRPr b="1" sz="3200"/>
            </a:lvl1pPr>
            <a:lvl2pPr indent="-228600" lvl="1" marL="914400" algn="l">
              <a:lnSpc>
                <a:spcPct val="100000"/>
              </a:lnSpc>
              <a:spcBef>
                <a:spcPts val="540"/>
              </a:spcBef>
              <a:spcAft>
                <a:spcPts val="0"/>
              </a:spcAft>
              <a:buClr>
                <a:schemeClr val="dk1"/>
              </a:buClr>
              <a:buSzPts val="2700"/>
              <a:buNone/>
              <a:defRPr b="1" sz="2700"/>
            </a:lvl2pPr>
            <a:lvl3pPr indent="-228600" lvl="2" marL="1371600" algn="l">
              <a:lnSpc>
                <a:spcPct val="100000"/>
              </a:lnSpc>
              <a:spcBef>
                <a:spcPts val="480"/>
              </a:spcBef>
              <a:spcAft>
                <a:spcPts val="0"/>
              </a:spcAft>
              <a:buClr>
                <a:schemeClr val="dk1"/>
              </a:buClr>
              <a:buSzPts val="2400"/>
              <a:buNone/>
              <a:defRPr b="1" sz="2400"/>
            </a:lvl3pPr>
            <a:lvl4pPr indent="-228600" lvl="3" marL="1828800" algn="l">
              <a:lnSpc>
                <a:spcPct val="100000"/>
              </a:lnSpc>
              <a:spcBef>
                <a:spcPts val="420"/>
              </a:spcBef>
              <a:spcAft>
                <a:spcPts val="0"/>
              </a:spcAft>
              <a:buClr>
                <a:schemeClr val="dk1"/>
              </a:buClr>
              <a:buSzPts val="2100"/>
              <a:buNone/>
              <a:defRPr b="1" sz="2100"/>
            </a:lvl4pPr>
            <a:lvl5pPr indent="-228600" lvl="4" marL="2286000" algn="l">
              <a:lnSpc>
                <a:spcPct val="100000"/>
              </a:lnSpc>
              <a:spcBef>
                <a:spcPts val="420"/>
              </a:spcBef>
              <a:spcAft>
                <a:spcPts val="0"/>
              </a:spcAft>
              <a:buClr>
                <a:schemeClr val="dk1"/>
              </a:buClr>
              <a:buSzPts val="2100"/>
              <a:buNone/>
              <a:defRPr b="1" sz="2100"/>
            </a:lvl5pPr>
            <a:lvl6pPr indent="-228600" lvl="5" marL="2743200" algn="l">
              <a:lnSpc>
                <a:spcPct val="100000"/>
              </a:lnSpc>
              <a:spcBef>
                <a:spcPts val="420"/>
              </a:spcBef>
              <a:spcAft>
                <a:spcPts val="0"/>
              </a:spcAft>
              <a:buClr>
                <a:schemeClr val="dk1"/>
              </a:buClr>
              <a:buSzPts val="2100"/>
              <a:buNone/>
              <a:defRPr b="1" sz="2100"/>
            </a:lvl6pPr>
            <a:lvl7pPr indent="-228600" lvl="6" marL="3200400" algn="l">
              <a:lnSpc>
                <a:spcPct val="100000"/>
              </a:lnSpc>
              <a:spcBef>
                <a:spcPts val="420"/>
              </a:spcBef>
              <a:spcAft>
                <a:spcPts val="0"/>
              </a:spcAft>
              <a:buClr>
                <a:schemeClr val="dk1"/>
              </a:buClr>
              <a:buSzPts val="2100"/>
              <a:buNone/>
              <a:defRPr b="1" sz="2100"/>
            </a:lvl7pPr>
            <a:lvl8pPr indent="-228600" lvl="7" marL="3657600" algn="l">
              <a:lnSpc>
                <a:spcPct val="100000"/>
              </a:lnSpc>
              <a:spcBef>
                <a:spcPts val="420"/>
              </a:spcBef>
              <a:spcAft>
                <a:spcPts val="0"/>
              </a:spcAft>
              <a:buClr>
                <a:schemeClr val="dk1"/>
              </a:buClr>
              <a:buSzPts val="2100"/>
              <a:buNone/>
              <a:defRPr b="1" sz="2100"/>
            </a:lvl8pPr>
            <a:lvl9pPr indent="-228600" lvl="8" marL="4114800" algn="l">
              <a:lnSpc>
                <a:spcPct val="100000"/>
              </a:lnSpc>
              <a:spcBef>
                <a:spcPts val="420"/>
              </a:spcBef>
              <a:spcAft>
                <a:spcPts val="0"/>
              </a:spcAft>
              <a:buClr>
                <a:schemeClr val="dk1"/>
              </a:buClr>
              <a:buSzPts val="2100"/>
              <a:buNone/>
              <a:defRPr b="1" sz="2100"/>
            </a:lvl9pPr>
          </a:lstStyle>
          <a:p/>
        </p:txBody>
      </p:sp>
      <p:sp>
        <p:nvSpPr>
          <p:cNvPr id="211" name="Google Shape;211;p17"/>
          <p:cNvSpPr txBox="1"/>
          <p:nvPr>
            <p:ph idx="2" type="body"/>
          </p:nvPr>
        </p:nvSpPr>
        <p:spPr>
          <a:xfrm>
            <a:off x="609441" y="2174875"/>
            <a:ext cx="5385514" cy="3951288"/>
          </a:xfrm>
          <a:prstGeom prst="rect">
            <a:avLst/>
          </a:prstGeom>
          <a:noFill/>
          <a:ln>
            <a:noFill/>
          </a:ln>
        </p:spPr>
        <p:txBody>
          <a:bodyPr anchorCtr="0" anchor="t" bIns="60925" lIns="121875" spcFirstLastPara="1" rIns="121875" wrap="square" tIns="60925">
            <a:noAutofit/>
          </a:bodyPr>
          <a:lstStyle>
            <a:lvl1pPr indent="-431800" lvl="0" marL="457200" algn="l">
              <a:lnSpc>
                <a:spcPct val="100000"/>
              </a:lnSpc>
              <a:spcBef>
                <a:spcPts val="640"/>
              </a:spcBef>
              <a:spcAft>
                <a:spcPts val="0"/>
              </a:spcAft>
              <a:buClr>
                <a:schemeClr val="dk1"/>
              </a:buClr>
              <a:buSzPts val="3200"/>
              <a:buChar char="•"/>
              <a:defRPr sz="3200"/>
            </a:lvl1pPr>
            <a:lvl2pPr indent="-400050" lvl="1" marL="914400" algn="l">
              <a:lnSpc>
                <a:spcPct val="100000"/>
              </a:lnSpc>
              <a:spcBef>
                <a:spcPts val="540"/>
              </a:spcBef>
              <a:spcAft>
                <a:spcPts val="0"/>
              </a:spcAft>
              <a:buClr>
                <a:schemeClr val="dk1"/>
              </a:buClr>
              <a:buSzPts val="2700"/>
              <a:buChar char="–"/>
              <a:defRPr sz="2700"/>
            </a:lvl2pPr>
            <a:lvl3pPr indent="-381000" lvl="2" marL="1371600" algn="l">
              <a:lnSpc>
                <a:spcPct val="100000"/>
              </a:lnSpc>
              <a:spcBef>
                <a:spcPts val="480"/>
              </a:spcBef>
              <a:spcAft>
                <a:spcPts val="0"/>
              </a:spcAft>
              <a:buClr>
                <a:schemeClr val="dk1"/>
              </a:buClr>
              <a:buSzPts val="2400"/>
              <a:buChar char="•"/>
              <a:defRPr sz="2400"/>
            </a:lvl3pPr>
            <a:lvl4pPr indent="-361950" lvl="3" marL="1828800" algn="l">
              <a:lnSpc>
                <a:spcPct val="100000"/>
              </a:lnSpc>
              <a:spcBef>
                <a:spcPts val="420"/>
              </a:spcBef>
              <a:spcAft>
                <a:spcPts val="0"/>
              </a:spcAft>
              <a:buClr>
                <a:schemeClr val="dk1"/>
              </a:buClr>
              <a:buSzPts val="2100"/>
              <a:buChar char="–"/>
              <a:defRPr sz="2100"/>
            </a:lvl4pPr>
            <a:lvl5pPr indent="-361950" lvl="4" marL="2286000" algn="l">
              <a:lnSpc>
                <a:spcPct val="100000"/>
              </a:lnSpc>
              <a:spcBef>
                <a:spcPts val="420"/>
              </a:spcBef>
              <a:spcAft>
                <a:spcPts val="0"/>
              </a:spcAft>
              <a:buClr>
                <a:schemeClr val="dk1"/>
              </a:buClr>
              <a:buSzPts val="2100"/>
              <a:buChar char="»"/>
              <a:defRPr sz="2100"/>
            </a:lvl5pPr>
            <a:lvl6pPr indent="-361950" lvl="5" marL="2743200" algn="l">
              <a:lnSpc>
                <a:spcPct val="100000"/>
              </a:lnSpc>
              <a:spcBef>
                <a:spcPts val="420"/>
              </a:spcBef>
              <a:spcAft>
                <a:spcPts val="0"/>
              </a:spcAft>
              <a:buClr>
                <a:schemeClr val="dk1"/>
              </a:buClr>
              <a:buSzPts val="2100"/>
              <a:buChar char="•"/>
              <a:defRPr sz="2100"/>
            </a:lvl6pPr>
            <a:lvl7pPr indent="-361950" lvl="6" marL="3200400" algn="l">
              <a:lnSpc>
                <a:spcPct val="100000"/>
              </a:lnSpc>
              <a:spcBef>
                <a:spcPts val="420"/>
              </a:spcBef>
              <a:spcAft>
                <a:spcPts val="0"/>
              </a:spcAft>
              <a:buClr>
                <a:schemeClr val="dk1"/>
              </a:buClr>
              <a:buSzPts val="2100"/>
              <a:buChar char="•"/>
              <a:defRPr sz="2100"/>
            </a:lvl7pPr>
            <a:lvl8pPr indent="-361950" lvl="7" marL="3657600" algn="l">
              <a:lnSpc>
                <a:spcPct val="100000"/>
              </a:lnSpc>
              <a:spcBef>
                <a:spcPts val="420"/>
              </a:spcBef>
              <a:spcAft>
                <a:spcPts val="0"/>
              </a:spcAft>
              <a:buClr>
                <a:schemeClr val="dk1"/>
              </a:buClr>
              <a:buSzPts val="2100"/>
              <a:buChar char="•"/>
              <a:defRPr sz="2100"/>
            </a:lvl8pPr>
            <a:lvl9pPr indent="-361950" lvl="8" marL="4114800" algn="l">
              <a:lnSpc>
                <a:spcPct val="100000"/>
              </a:lnSpc>
              <a:spcBef>
                <a:spcPts val="420"/>
              </a:spcBef>
              <a:spcAft>
                <a:spcPts val="0"/>
              </a:spcAft>
              <a:buClr>
                <a:schemeClr val="dk1"/>
              </a:buClr>
              <a:buSzPts val="2100"/>
              <a:buChar char="•"/>
              <a:defRPr sz="2100"/>
            </a:lvl9pPr>
          </a:lstStyle>
          <a:p/>
        </p:txBody>
      </p:sp>
      <p:sp>
        <p:nvSpPr>
          <p:cNvPr id="212" name="Google Shape;212;p17"/>
          <p:cNvSpPr txBox="1"/>
          <p:nvPr>
            <p:ph idx="3" type="body"/>
          </p:nvPr>
        </p:nvSpPr>
        <p:spPr>
          <a:xfrm>
            <a:off x="6191756" y="1535113"/>
            <a:ext cx="5387630" cy="639763"/>
          </a:xfrm>
          <a:prstGeom prst="rect">
            <a:avLst/>
          </a:prstGeom>
          <a:noFill/>
          <a:ln>
            <a:noFill/>
          </a:ln>
        </p:spPr>
        <p:txBody>
          <a:bodyPr anchorCtr="0" anchor="b" bIns="60925" lIns="121875" spcFirstLastPara="1" rIns="121875" wrap="square" tIns="60925">
            <a:noAutofit/>
          </a:bodyPr>
          <a:lstStyle>
            <a:lvl1pPr indent="-228600" lvl="0" marL="457200" algn="l">
              <a:lnSpc>
                <a:spcPct val="100000"/>
              </a:lnSpc>
              <a:spcBef>
                <a:spcPts val="640"/>
              </a:spcBef>
              <a:spcAft>
                <a:spcPts val="0"/>
              </a:spcAft>
              <a:buClr>
                <a:schemeClr val="dk1"/>
              </a:buClr>
              <a:buSzPts val="3200"/>
              <a:buNone/>
              <a:defRPr b="1" sz="3200"/>
            </a:lvl1pPr>
            <a:lvl2pPr indent="-228600" lvl="1" marL="914400" algn="l">
              <a:lnSpc>
                <a:spcPct val="100000"/>
              </a:lnSpc>
              <a:spcBef>
                <a:spcPts val="540"/>
              </a:spcBef>
              <a:spcAft>
                <a:spcPts val="0"/>
              </a:spcAft>
              <a:buClr>
                <a:schemeClr val="dk1"/>
              </a:buClr>
              <a:buSzPts val="2700"/>
              <a:buNone/>
              <a:defRPr b="1" sz="2700"/>
            </a:lvl2pPr>
            <a:lvl3pPr indent="-228600" lvl="2" marL="1371600" algn="l">
              <a:lnSpc>
                <a:spcPct val="100000"/>
              </a:lnSpc>
              <a:spcBef>
                <a:spcPts val="480"/>
              </a:spcBef>
              <a:spcAft>
                <a:spcPts val="0"/>
              </a:spcAft>
              <a:buClr>
                <a:schemeClr val="dk1"/>
              </a:buClr>
              <a:buSzPts val="2400"/>
              <a:buNone/>
              <a:defRPr b="1" sz="2400"/>
            </a:lvl3pPr>
            <a:lvl4pPr indent="-228600" lvl="3" marL="1828800" algn="l">
              <a:lnSpc>
                <a:spcPct val="100000"/>
              </a:lnSpc>
              <a:spcBef>
                <a:spcPts val="420"/>
              </a:spcBef>
              <a:spcAft>
                <a:spcPts val="0"/>
              </a:spcAft>
              <a:buClr>
                <a:schemeClr val="dk1"/>
              </a:buClr>
              <a:buSzPts val="2100"/>
              <a:buNone/>
              <a:defRPr b="1" sz="2100"/>
            </a:lvl4pPr>
            <a:lvl5pPr indent="-228600" lvl="4" marL="2286000" algn="l">
              <a:lnSpc>
                <a:spcPct val="100000"/>
              </a:lnSpc>
              <a:spcBef>
                <a:spcPts val="420"/>
              </a:spcBef>
              <a:spcAft>
                <a:spcPts val="0"/>
              </a:spcAft>
              <a:buClr>
                <a:schemeClr val="dk1"/>
              </a:buClr>
              <a:buSzPts val="2100"/>
              <a:buNone/>
              <a:defRPr b="1" sz="2100"/>
            </a:lvl5pPr>
            <a:lvl6pPr indent="-228600" lvl="5" marL="2743200" algn="l">
              <a:lnSpc>
                <a:spcPct val="100000"/>
              </a:lnSpc>
              <a:spcBef>
                <a:spcPts val="420"/>
              </a:spcBef>
              <a:spcAft>
                <a:spcPts val="0"/>
              </a:spcAft>
              <a:buClr>
                <a:schemeClr val="dk1"/>
              </a:buClr>
              <a:buSzPts val="2100"/>
              <a:buNone/>
              <a:defRPr b="1" sz="2100"/>
            </a:lvl6pPr>
            <a:lvl7pPr indent="-228600" lvl="6" marL="3200400" algn="l">
              <a:lnSpc>
                <a:spcPct val="100000"/>
              </a:lnSpc>
              <a:spcBef>
                <a:spcPts val="420"/>
              </a:spcBef>
              <a:spcAft>
                <a:spcPts val="0"/>
              </a:spcAft>
              <a:buClr>
                <a:schemeClr val="dk1"/>
              </a:buClr>
              <a:buSzPts val="2100"/>
              <a:buNone/>
              <a:defRPr b="1" sz="2100"/>
            </a:lvl7pPr>
            <a:lvl8pPr indent="-228600" lvl="7" marL="3657600" algn="l">
              <a:lnSpc>
                <a:spcPct val="100000"/>
              </a:lnSpc>
              <a:spcBef>
                <a:spcPts val="420"/>
              </a:spcBef>
              <a:spcAft>
                <a:spcPts val="0"/>
              </a:spcAft>
              <a:buClr>
                <a:schemeClr val="dk1"/>
              </a:buClr>
              <a:buSzPts val="2100"/>
              <a:buNone/>
              <a:defRPr b="1" sz="2100"/>
            </a:lvl8pPr>
            <a:lvl9pPr indent="-228600" lvl="8" marL="4114800" algn="l">
              <a:lnSpc>
                <a:spcPct val="100000"/>
              </a:lnSpc>
              <a:spcBef>
                <a:spcPts val="420"/>
              </a:spcBef>
              <a:spcAft>
                <a:spcPts val="0"/>
              </a:spcAft>
              <a:buClr>
                <a:schemeClr val="dk1"/>
              </a:buClr>
              <a:buSzPts val="2100"/>
              <a:buNone/>
              <a:defRPr b="1" sz="2100"/>
            </a:lvl9pPr>
          </a:lstStyle>
          <a:p/>
        </p:txBody>
      </p:sp>
      <p:sp>
        <p:nvSpPr>
          <p:cNvPr id="213" name="Google Shape;213;p17"/>
          <p:cNvSpPr txBox="1"/>
          <p:nvPr>
            <p:ph idx="4" type="body"/>
          </p:nvPr>
        </p:nvSpPr>
        <p:spPr>
          <a:xfrm>
            <a:off x="6191756" y="2174875"/>
            <a:ext cx="5387630" cy="3951288"/>
          </a:xfrm>
          <a:prstGeom prst="rect">
            <a:avLst/>
          </a:prstGeom>
          <a:noFill/>
          <a:ln>
            <a:noFill/>
          </a:ln>
        </p:spPr>
        <p:txBody>
          <a:bodyPr anchorCtr="0" anchor="t" bIns="60925" lIns="121875" spcFirstLastPara="1" rIns="121875" wrap="square" tIns="60925">
            <a:noAutofit/>
          </a:bodyPr>
          <a:lstStyle>
            <a:lvl1pPr indent="-431800" lvl="0" marL="457200" algn="l">
              <a:lnSpc>
                <a:spcPct val="100000"/>
              </a:lnSpc>
              <a:spcBef>
                <a:spcPts val="640"/>
              </a:spcBef>
              <a:spcAft>
                <a:spcPts val="0"/>
              </a:spcAft>
              <a:buClr>
                <a:schemeClr val="dk1"/>
              </a:buClr>
              <a:buSzPts val="3200"/>
              <a:buChar char="•"/>
              <a:defRPr sz="3200"/>
            </a:lvl1pPr>
            <a:lvl2pPr indent="-400050" lvl="1" marL="914400" algn="l">
              <a:lnSpc>
                <a:spcPct val="100000"/>
              </a:lnSpc>
              <a:spcBef>
                <a:spcPts val="540"/>
              </a:spcBef>
              <a:spcAft>
                <a:spcPts val="0"/>
              </a:spcAft>
              <a:buClr>
                <a:schemeClr val="dk1"/>
              </a:buClr>
              <a:buSzPts val="2700"/>
              <a:buChar char="–"/>
              <a:defRPr sz="2700"/>
            </a:lvl2pPr>
            <a:lvl3pPr indent="-381000" lvl="2" marL="1371600" algn="l">
              <a:lnSpc>
                <a:spcPct val="100000"/>
              </a:lnSpc>
              <a:spcBef>
                <a:spcPts val="480"/>
              </a:spcBef>
              <a:spcAft>
                <a:spcPts val="0"/>
              </a:spcAft>
              <a:buClr>
                <a:schemeClr val="dk1"/>
              </a:buClr>
              <a:buSzPts val="2400"/>
              <a:buChar char="•"/>
              <a:defRPr sz="2400"/>
            </a:lvl3pPr>
            <a:lvl4pPr indent="-361950" lvl="3" marL="1828800" algn="l">
              <a:lnSpc>
                <a:spcPct val="100000"/>
              </a:lnSpc>
              <a:spcBef>
                <a:spcPts val="420"/>
              </a:spcBef>
              <a:spcAft>
                <a:spcPts val="0"/>
              </a:spcAft>
              <a:buClr>
                <a:schemeClr val="dk1"/>
              </a:buClr>
              <a:buSzPts val="2100"/>
              <a:buChar char="–"/>
              <a:defRPr sz="2100"/>
            </a:lvl4pPr>
            <a:lvl5pPr indent="-361950" lvl="4" marL="2286000" algn="l">
              <a:lnSpc>
                <a:spcPct val="100000"/>
              </a:lnSpc>
              <a:spcBef>
                <a:spcPts val="420"/>
              </a:spcBef>
              <a:spcAft>
                <a:spcPts val="0"/>
              </a:spcAft>
              <a:buClr>
                <a:schemeClr val="dk1"/>
              </a:buClr>
              <a:buSzPts val="2100"/>
              <a:buChar char="»"/>
              <a:defRPr sz="2100"/>
            </a:lvl5pPr>
            <a:lvl6pPr indent="-361950" lvl="5" marL="2743200" algn="l">
              <a:lnSpc>
                <a:spcPct val="100000"/>
              </a:lnSpc>
              <a:spcBef>
                <a:spcPts val="420"/>
              </a:spcBef>
              <a:spcAft>
                <a:spcPts val="0"/>
              </a:spcAft>
              <a:buClr>
                <a:schemeClr val="dk1"/>
              </a:buClr>
              <a:buSzPts val="2100"/>
              <a:buChar char="•"/>
              <a:defRPr sz="2100"/>
            </a:lvl6pPr>
            <a:lvl7pPr indent="-361950" lvl="6" marL="3200400" algn="l">
              <a:lnSpc>
                <a:spcPct val="100000"/>
              </a:lnSpc>
              <a:spcBef>
                <a:spcPts val="420"/>
              </a:spcBef>
              <a:spcAft>
                <a:spcPts val="0"/>
              </a:spcAft>
              <a:buClr>
                <a:schemeClr val="dk1"/>
              </a:buClr>
              <a:buSzPts val="2100"/>
              <a:buChar char="•"/>
              <a:defRPr sz="2100"/>
            </a:lvl7pPr>
            <a:lvl8pPr indent="-361950" lvl="7" marL="3657600" algn="l">
              <a:lnSpc>
                <a:spcPct val="100000"/>
              </a:lnSpc>
              <a:spcBef>
                <a:spcPts val="420"/>
              </a:spcBef>
              <a:spcAft>
                <a:spcPts val="0"/>
              </a:spcAft>
              <a:buClr>
                <a:schemeClr val="dk1"/>
              </a:buClr>
              <a:buSzPts val="2100"/>
              <a:buChar char="•"/>
              <a:defRPr sz="2100"/>
            </a:lvl8pPr>
            <a:lvl9pPr indent="-361950" lvl="8" marL="4114800" algn="l">
              <a:lnSpc>
                <a:spcPct val="100000"/>
              </a:lnSpc>
              <a:spcBef>
                <a:spcPts val="420"/>
              </a:spcBef>
              <a:spcAft>
                <a:spcPts val="0"/>
              </a:spcAft>
              <a:buClr>
                <a:schemeClr val="dk1"/>
              </a:buClr>
              <a:buSzPts val="2100"/>
              <a:buChar char="•"/>
              <a:defRPr sz="2100"/>
            </a:lvl9pPr>
          </a:lstStyle>
          <a:p/>
        </p:txBody>
      </p:sp>
      <p:sp>
        <p:nvSpPr>
          <p:cNvPr id="214" name="Google Shape;214;p17"/>
          <p:cNvSpPr txBox="1"/>
          <p:nvPr>
            <p:ph idx="10" type="dt"/>
          </p:nvPr>
        </p:nvSpPr>
        <p:spPr>
          <a:xfrm>
            <a:off x="609441" y="6356351"/>
            <a:ext cx="2844059" cy="365125"/>
          </a:xfrm>
          <a:prstGeom prst="rect">
            <a:avLst/>
          </a:prstGeom>
          <a:noFill/>
          <a:ln>
            <a:noFill/>
          </a:ln>
        </p:spPr>
        <p:txBody>
          <a:bodyPr anchorCtr="0" anchor="ctr" bIns="60925" lIns="121875" spcFirstLastPara="1" rIns="121875" wrap="square" tIns="609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5" name="Google Shape;215;p17"/>
          <p:cNvSpPr txBox="1"/>
          <p:nvPr>
            <p:ph idx="11" type="ftr"/>
          </p:nvPr>
        </p:nvSpPr>
        <p:spPr>
          <a:xfrm>
            <a:off x="4164515" y="6356351"/>
            <a:ext cx="3859795" cy="365125"/>
          </a:xfrm>
          <a:prstGeom prst="rect">
            <a:avLst/>
          </a:prstGeom>
          <a:noFill/>
          <a:ln>
            <a:noFill/>
          </a:ln>
        </p:spPr>
        <p:txBody>
          <a:bodyPr anchorCtr="0" anchor="ctr" bIns="60925" lIns="121875" spcFirstLastPara="1" rIns="121875" wrap="square" tIns="609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6" name="Google Shape;216;p17"/>
          <p:cNvSpPr txBox="1"/>
          <p:nvPr>
            <p:ph idx="12" type="sldNum"/>
          </p:nvPr>
        </p:nvSpPr>
        <p:spPr>
          <a:xfrm>
            <a:off x="8735325" y="6356351"/>
            <a:ext cx="2844059"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217" name="Shape 217"/>
        <p:cNvGrpSpPr/>
        <p:nvPr/>
      </p:nvGrpSpPr>
      <p:grpSpPr>
        <a:xfrm>
          <a:off x="0" y="0"/>
          <a:ext cx="0" cy="0"/>
          <a:chOff x="0" y="0"/>
          <a:chExt cx="0" cy="0"/>
        </a:xfrm>
      </p:grpSpPr>
      <p:sp>
        <p:nvSpPr>
          <p:cNvPr id="218" name="Google Shape;218;p18"/>
          <p:cNvSpPr txBox="1"/>
          <p:nvPr>
            <p:ph type="title"/>
          </p:nvPr>
        </p:nvSpPr>
        <p:spPr>
          <a:xfrm>
            <a:off x="609443" y="273049"/>
            <a:ext cx="4010039" cy="1162051"/>
          </a:xfrm>
          <a:prstGeom prst="rect">
            <a:avLst/>
          </a:prstGeom>
          <a:noFill/>
          <a:ln>
            <a:noFill/>
          </a:ln>
        </p:spPr>
        <p:txBody>
          <a:bodyPr anchorCtr="0" anchor="b" bIns="60925" lIns="121875" spcFirstLastPara="1" rIns="121875" wrap="square" tIns="60925">
            <a:noAutofit/>
          </a:bodyPr>
          <a:lstStyle>
            <a:lvl1pPr lvl="0" algn="l">
              <a:lnSpc>
                <a:spcPct val="100000"/>
              </a:lnSpc>
              <a:spcBef>
                <a:spcPts val="0"/>
              </a:spcBef>
              <a:spcAft>
                <a:spcPts val="0"/>
              </a:spcAft>
              <a:buClr>
                <a:schemeClr val="dk1"/>
              </a:buClr>
              <a:buSzPts val="2700"/>
              <a:buFont typeface="Calibri"/>
              <a:buNone/>
              <a:defRPr b="1" sz="27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9" name="Google Shape;219;p18"/>
          <p:cNvSpPr txBox="1"/>
          <p:nvPr>
            <p:ph idx="1" type="body"/>
          </p:nvPr>
        </p:nvSpPr>
        <p:spPr>
          <a:xfrm>
            <a:off x="4765492" y="273052"/>
            <a:ext cx="6813892" cy="5853113"/>
          </a:xfrm>
          <a:prstGeom prst="rect">
            <a:avLst/>
          </a:prstGeom>
          <a:noFill/>
          <a:ln>
            <a:noFill/>
          </a:ln>
        </p:spPr>
        <p:txBody>
          <a:bodyPr anchorCtr="0" anchor="t" bIns="60925" lIns="121875" spcFirstLastPara="1" rIns="121875" wrap="square" tIns="60925">
            <a:noAutofit/>
          </a:bodyPr>
          <a:lstStyle>
            <a:lvl1pPr indent="-501650" lvl="0" marL="457200" algn="l">
              <a:lnSpc>
                <a:spcPct val="100000"/>
              </a:lnSpc>
              <a:spcBef>
                <a:spcPts val="860"/>
              </a:spcBef>
              <a:spcAft>
                <a:spcPts val="0"/>
              </a:spcAft>
              <a:buClr>
                <a:schemeClr val="dk1"/>
              </a:buClr>
              <a:buSzPts val="4300"/>
              <a:buChar char="•"/>
              <a:defRPr sz="4300"/>
            </a:lvl1pPr>
            <a:lvl2pPr indent="-463550" lvl="1" marL="914400" algn="l">
              <a:lnSpc>
                <a:spcPct val="100000"/>
              </a:lnSpc>
              <a:spcBef>
                <a:spcPts val="740"/>
              </a:spcBef>
              <a:spcAft>
                <a:spcPts val="0"/>
              </a:spcAft>
              <a:buClr>
                <a:schemeClr val="dk1"/>
              </a:buClr>
              <a:buSzPts val="3700"/>
              <a:buChar char="–"/>
              <a:defRPr sz="3700"/>
            </a:lvl2pPr>
            <a:lvl3pPr indent="-431800" lvl="2" marL="1371600" algn="l">
              <a:lnSpc>
                <a:spcPct val="100000"/>
              </a:lnSpc>
              <a:spcBef>
                <a:spcPts val="640"/>
              </a:spcBef>
              <a:spcAft>
                <a:spcPts val="0"/>
              </a:spcAft>
              <a:buClr>
                <a:schemeClr val="dk1"/>
              </a:buClr>
              <a:buSzPts val="3200"/>
              <a:buChar char="•"/>
              <a:defRPr sz="3200"/>
            </a:lvl3pPr>
            <a:lvl4pPr indent="-400050" lvl="3" marL="1828800" algn="l">
              <a:lnSpc>
                <a:spcPct val="100000"/>
              </a:lnSpc>
              <a:spcBef>
                <a:spcPts val="540"/>
              </a:spcBef>
              <a:spcAft>
                <a:spcPts val="0"/>
              </a:spcAft>
              <a:buClr>
                <a:schemeClr val="dk1"/>
              </a:buClr>
              <a:buSzPts val="2700"/>
              <a:buChar char="–"/>
              <a:defRPr sz="2700"/>
            </a:lvl4pPr>
            <a:lvl5pPr indent="-400050" lvl="4" marL="2286000" algn="l">
              <a:lnSpc>
                <a:spcPct val="100000"/>
              </a:lnSpc>
              <a:spcBef>
                <a:spcPts val="540"/>
              </a:spcBef>
              <a:spcAft>
                <a:spcPts val="0"/>
              </a:spcAft>
              <a:buClr>
                <a:schemeClr val="dk1"/>
              </a:buClr>
              <a:buSzPts val="2700"/>
              <a:buChar char="»"/>
              <a:defRPr sz="2700"/>
            </a:lvl5pPr>
            <a:lvl6pPr indent="-400050" lvl="5" marL="2743200" algn="l">
              <a:lnSpc>
                <a:spcPct val="100000"/>
              </a:lnSpc>
              <a:spcBef>
                <a:spcPts val="540"/>
              </a:spcBef>
              <a:spcAft>
                <a:spcPts val="0"/>
              </a:spcAft>
              <a:buClr>
                <a:schemeClr val="dk1"/>
              </a:buClr>
              <a:buSzPts val="2700"/>
              <a:buChar char="•"/>
              <a:defRPr sz="2700"/>
            </a:lvl6pPr>
            <a:lvl7pPr indent="-400050" lvl="6" marL="3200400" algn="l">
              <a:lnSpc>
                <a:spcPct val="100000"/>
              </a:lnSpc>
              <a:spcBef>
                <a:spcPts val="540"/>
              </a:spcBef>
              <a:spcAft>
                <a:spcPts val="0"/>
              </a:spcAft>
              <a:buClr>
                <a:schemeClr val="dk1"/>
              </a:buClr>
              <a:buSzPts val="2700"/>
              <a:buChar char="•"/>
              <a:defRPr sz="2700"/>
            </a:lvl7pPr>
            <a:lvl8pPr indent="-400050" lvl="7" marL="3657600" algn="l">
              <a:lnSpc>
                <a:spcPct val="100000"/>
              </a:lnSpc>
              <a:spcBef>
                <a:spcPts val="540"/>
              </a:spcBef>
              <a:spcAft>
                <a:spcPts val="0"/>
              </a:spcAft>
              <a:buClr>
                <a:schemeClr val="dk1"/>
              </a:buClr>
              <a:buSzPts val="2700"/>
              <a:buChar char="•"/>
              <a:defRPr sz="2700"/>
            </a:lvl8pPr>
            <a:lvl9pPr indent="-400050" lvl="8" marL="4114800" algn="l">
              <a:lnSpc>
                <a:spcPct val="100000"/>
              </a:lnSpc>
              <a:spcBef>
                <a:spcPts val="540"/>
              </a:spcBef>
              <a:spcAft>
                <a:spcPts val="0"/>
              </a:spcAft>
              <a:buClr>
                <a:schemeClr val="dk1"/>
              </a:buClr>
              <a:buSzPts val="2700"/>
              <a:buChar char="•"/>
              <a:defRPr sz="2700"/>
            </a:lvl9pPr>
          </a:lstStyle>
          <a:p/>
        </p:txBody>
      </p:sp>
      <p:sp>
        <p:nvSpPr>
          <p:cNvPr id="220" name="Google Shape;220;p18"/>
          <p:cNvSpPr txBox="1"/>
          <p:nvPr>
            <p:ph idx="2" type="body"/>
          </p:nvPr>
        </p:nvSpPr>
        <p:spPr>
          <a:xfrm>
            <a:off x="609443" y="1435102"/>
            <a:ext cx="4010039" cy="4691063"/>
          </a:xfrm>
          <a:prstGeom prst="rect">
            <a:avLst/>
          </a:prstGeom>
          <a:noFill/>
          <a:ln>
            <a:noFill/>
          </a:ln>
        </p:spPr>
        <p:txBody>
          <a:bodyPr anchorCtr="0" anchor="t" bIns="60925" lIns="121875" spcFirstLastPara="1" rIns="121875" wrap="square" tIns="60925">
            <a:noAutofit/>
          </a:bodyPr>
          <a:lstStyle>
            <a:lvl1pPr indent="-228600" lvl="0" marL="457200" algn="l">
              <a:lnSpc>
                <a:spcPct val="100000"/>
              </a:lnSpc>
              <a:spcBef>
                <a:spcPts val="380"/>
              </a:spcBef>
              <a:spcAft>
                <a:spcPts val="0"/>
              </a:spcAft>
              <a:buClr>
                <a:schemeClr val="dk1"/>
              </a:buClr>
              <a:buSzPts val="1900"/>
              <a:buNone/>
              <a:defRPr sz="1900"/>
            </a:lvl1pPr>
            <a:lvl2pPr indent="-228600" lvl="1" marL="914400" algn="l">
              <a:lnSpc>
                <a:spcPct val="100000"/>
              </a:lnSpc>
              <a:spcBef>
                <a:spcPts val="320"/>
              </a:spcBef>
              <a:spcAft>
                <a:spcPts val="0"/>
              </a:spcAft>
              <a:buClr>
                <a:schemeClr val="dk1"/>
              </a:buClr>
              <a:buSzPts val="1600"/>
              <a:buNone/>
              <a:defRPr sz="1600"/>
            </a:lvl2pPr>
            <a:lvl3pPr indent="-228600" lvl="2" marL="1371600" algn="l">
              <a:lnSpc>
                <a:spcPct val="100000"/>
              </a:lnSpc>
              <a:spcBef>
                <a:spcPts val="260"/>
              </a:spcBef>
              <a:spcAft>
                <a:spcPts val="0"/>
              </a:spcAft>
              <a:buClr>
                <a:schemeClr val="dk1"/>
              </a:buClr>
              <a:buSzPts val="1300"/>
              <a:buNone/>
              <a:defRPr sz="1300"/>
            </a:lvl3pPr>
            <a:lvl4pPr indent="-228600" lvl="3" marL="1828800" algn="l">
              <a:lnSpc>
                <a:spcPct val="100000"/>
              </a:lnSpc>
              <a:spcBef>
                <a:spcPts val="240"/>
              </a:spcBef>
              <a:spcAft>
                <a:spcPts val="0"/>
              </a:spcAft>
              <a:buClr>
                <a:schemeClr val="dk1"/>
              </a:buClr>
              <a:buSzPts val="1200"/>
              <a:buNone/>
              <a:defRPr sz="1200"/>
            </a:lvl4pPr>
            <a:lvl5pPr indent="-228600" lvl="4" marL="2286000" algn="l">
              <a:lnSpc>
                <a:spcPct val="100000"/>
              </a:lnSpc>
              <a:spcBef>
                <a:spcPts val="240"/>
              </a:spcBef>
              <a:spcAft>
                <a:spcPts val="0"/>
              </a:spcAft>
              <a:buClr>
                <a:schemeClr val="dk1"/>
              </a:buClr>
              <a:buSzPts val="1200"/>
              <a:buNone/>
              <a:defRPr sz="1200"/>
            </a:lvl5pPr>
            <a:lvl6pPr indent="-228600" lvl="5" marL="2743200" algn="l">
              <a:lnSpc>
                <a:spcPct val="100000"/>
              </a:lnSpc>
              <a:spcBef>
                <a:spcPts val="240"/>
              </a:spcBef>
              <a:spcAft>
                <a:spcPts val="0"/>
              </a:spcAft>
              <a:buClr>
                <a:schemeClr val="dk1"/>
              </a:buClr>
              <a:buSzPts val="1200"/>
              <a:buNone/>
              <a:defRPr sz="1200"/>
            </a:lvl6pPr>
            <a:lvl7pPr indent="-228600" lvl="6" marL="3200400" algn="l">
              <a:lnSpc>
                <a:spcPct val="100000"/>
              </a:lnSpc>
              <a:spcBef>
                <a:spcPts val="240"/>
              </a:spcBef>
              <a:spcAft>
                <a:spcPts val="0"/>
              </a:spcAft>
              <a:buClr>
                <a:schemeClr val="dk1"/>
              </a:buClr>
              <a:buSzPts val="1200"/>
              <a:buNone/>
              <a:defRPr sz="1200"/>
            </a:lvl7pPr>
            <a:lvl8pPr indent="-228600" lvl="7" marL="3657600" algn="l">
              <a:lnSpc>
                <a:spcPct val="100000"/>
              </a:lnSpc>
              <a:spcBef>
                <a:spcPts val="240"/>
              </a:spcBef>
              <a:spcAft>
                <a:spcPts val="0"/>
              </a:spcAft>
              <a:buClr>
                <a:schemeClr val="dk1"/>
              </a:buClr>
              <a:buSzPts val="1200"/>
              <a:buNone/>
              <a:defRPr sz="1200"/>
            </a:lvl8pPr>
            <a:lvl9pPr indent="-228600" lvl="8" marL="4114800" algn="l">
              <a:lnSpc>
                <a:spcPct val="100000"/>
              </a:lnSpc>
              <a:spcBef>
                <a:spcPts val="240"/>
              </a:spcBef>
              <a:spcAft>
                <a:spcPts val="0"/>
              </a:spcAft>
              <a:buClr>
                <a:schemeClr val="dk1"/>
              </a:buClr>
              <a:buSzPts val="1200"/>
              <a:buNone/>
              <a:defRPr sz="1200"/>
            </a:lvl9pPr>
          </a:lstStyle>
          <a:p/>
        </p:txBody>
      </p:sp>
      <p:sp>
        <p:nvSpPr>
          <p:cNvPr id="221" name="Google Shape;221;p18"/>
          <p:cNvSpPr txBox="1"/>
          <p:nvPr>
            <p:ph idx="10" type="dt"/>
          </p:nvPr>
        </p:nvSpPr>
        <p:spPr>
          <a:xfrm>
            <a:off x="609441" y="6356351"/>
            <a:ext cx="2844059" cy="365125"/>
          </a:xfrm>
          <a:prstGeom prst="rect">
            <a:avLst/>
          </a:prstGeom>
          <a:noFill/>
          <a:ln>
            <a:noFill/>
          </a:ln>
        </p:spPr>
        <p:txBody>
          <a:bodyPr anchorCtr="0" anchor="ctr" bIns="60925" lIns="121875" spcFirstLastPara="1" rIns="121875" wrap="square" tIns="609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2" name="Google Shape;222;p18"/>
          <p:cNvSpPr txBox="1"/>
          <p:nvPr>
            <p:ph idx="11" type="ftr"/>
          </p:nvPr>
        </p:nvSpPr>
        <p:spPr>
          <a:xfrm>
            <a:off x="4164515" y="6356351"/>
            <a:ext cx="3859795" cy="365125"/>
          </a:xfrm>
          <a:prstGeom prst="rect">
            <a:avLst/>
          </a:prstGeom>
          <a:noFill/>
          <a:ln>
            <a:noFill/>
          </a:ln>
        </p:spPr>
        <p:txBody>
          <a:bodyPr anchorCtr="0" anchor="ctr" bIns="60925" lIns="121875" spcFirstLastPara="1" rIns="121875" wrap="square" tIns="609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3" name="Google Shape;223;p18"/>
          <p:cNvSpPr txBox="1"/>
          <p:nvPr>
            <p:ph idx="12" type="sldNum"/>
          </p:nvPr>
        </p:nvSpPr>
        <p:spPr>
          <a:xfrm>
            <a:off x="8735325" y="6356351"/>
            <a:ext cx="2844059"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224" name="Shape 224"/>
        <p:cNvGrpSpPr/>
        <p:nvPr/>
      </p:nvGrpSpPr>
      <p:grpSpPr>
        <a:xfrm>
          <a:off x="0" y="0"/>
          <a:ext cx="0" cy="0"/>
          <a:chOff x="0" y="0"/>
          <a:chExt cx="0" cy="0"/>
        </a:xfrm>
      </p:grpSpPr>
      <p:sp>
        <p:nvSpPr>
          <p:cNvPr id="225" name="Google Shape;225;p19"/>
          <p:cNvSpPr txBox="1"/>
          <p:nvPr>
            <p:ph type="title"/>
          </p:nvPr>
        </p:nvSpPr>
        <p:spPr>
          <a:xfrm>
            <a:off x="2389095" y="4800600"/>
            <a:ext cx="7313295" cy="566739"/>
          </a:xfrm>
          <a:prstGeom prst="rect">
            <a:avLst/>
          </a:prstGeom>
          <a:noFill/>
          <a:ln>
            <a:noFill/>
          </a:ln>
        </p:spPr>
        <p:txBody>
          <a:bodyPr anchorCtr="0" anchor="b" bIns="60925" lIns="121875" spcFirstLastPara="1" rIns="121875" wrap="square" tIns="60925">
            <a:noAutofit/>
          </a:bodyPr>
          <a:lstStyle>
            <a:lvl1pPr lvl="0" algn="l">
              <a:lnSpc>
                <a:spcPct val="100000"/>
              </a:lnSpc>
              <a:spcBef>
                <a:spcPts val="0"/>
              </a:spcBef>
              <a:spcAft>
                <a:spcPts val="0"/>
              </a:spcAft>
              <a:buClr>
                <a:schemeClr val="dk1"/>
              </a:buClr>
              <a:buSzPts val="2700"/>
              <a:buFont typeface="Calibri"/>
              <a:buNone/>
              <a:defRPr b="1" sz="27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6" name="Google Shape;226;p19"/>
          <p:cNvSpPr/>
          <p:nvPr>
            <p:ph idx="2" type="pic"/>
          </p:nvPr>
        </p:nvSpPr>
        <p:spPr>
          <a:xfrm>
            <a:off x="2389095" y="612775"/>
            <a:ext cx="7313295" cy="4114800"/>
          </a:xfrm>
          <a:prstGeom prst="rect">
            <a:avLst/>
          </a:prstGeom>
          <a:noFill/>
          <a:ln>
            <a:noFill/>
          </a:ln>
        </p:spPr>
        <p:txBody>
          <a:bodyPr anchorCtr="0" anchor="t" bIns="60925" lIns="121875" spcFirstLastPara="1" rIns="121875" wrap="square" tIns="60925">
            <a:noAutofit/>
          </a:bodyPr>
          <a:lstStyle>
            <a:lvl1pPr lvl="0" marR="0" rtl="0" algn="l">
              <a:lnSpc>
                <a:spcPct val="100000"/>
              </a:lnSpc>
              <a:spcBef>
                <a:spcPts val="860"/>
              </a:spcBef>
              <a:spcAft>
                <a:spcPts val="0"/>
              </a:spcAft>
              <a:buClr>
                <a:schemeClr val="dk1"/>
              </a:buClr>
              <a:buSzPts val="4300"/>
              <a:buFont typeface="Arial"/>
              <a:buNone/>
              <a:defRPr b="0" i="0" sz="4300" u="none" cap="none" strike="noStrike">
                <a:solidFill>
                  <a:schemeClr val="dk1"/>
                </a:solidFill>
                <a:latin typeface="Calibri"/>
                <a:ea typeface="Calibri"/>
                <a:cs typeface="Calibri"/>
                <a:sym typeface="Calibri"/>
              </a:defRPr>
            </a:lvl1pPr>
            <a:lvl2pPr lvl="1" marR="0" rtl="0" algn="l">
              <a:lnSpc>
                <a:spcPct val="100000"/>
              </a:lnSpc>
              <a:spcBef>
                <a:spcPts val="740"/>
              </a:spcBef>
              <a:spcAft>
                <a:spcPts val="0"/>
              </a:spcAft>
              <a:buClr>
                <a:schemeClr val="dk1"/>
              </a:buClr>
              <a:buSzPts val="3700"/>
              <a:buFont typeface="Arial"/>
              <a:buNone/>
              <a:defRPr b="0" i="0" sz="3700" u="none" cap="none" strike="noStrike">
                <a:solidFill>
                  <a:schemeClr val="dk1"/>
                </a:solidFill>
                <a:latin typeface="Calibri"/>
                <a:ea typeface="Calibri"/>
                <a:cs typeface="Calibri"/>
                <a:sym typeface="Calibri"/>
              </a:defRPr>
            </a:lvl2pPr>
            <a:lvl3pPr lvl="2" marR="0" rtl="0" algn="l">
              <a:lnSpc>
                <a:spcPct val="100000"/>
              </a:lnSpc>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3pPr>
            <a:lvl4pPr lvl="3" marR="0" rtl="0" algn="l">
              <a:lnSpc>
                <a:spcPct val="100000"/>
              </a:lnSpc>
              <a:spcBef>
                <a:spcPts val="540"/>
              </a:spcBef>
              <a:spcAft>
                <a:spcPts val="0"/>
              </a:spcAft>
              <a:buClr>
                <a:schemeClr val="dk1"/>
              </a:buClr>
              <a:buSzPts val="2700"/>
              <a:buFont typeface="Arial"/>
              <a:buNone/>
              <a:defRPr b="0" i="0" sz="2700" u="none" cap="none" strike="noStrike">
                <a:solidFill>
                  <a:schemeClr val="dk1"/>
                </a:solidFill>
                <a:latin typeface="Calibri"/>
                <a:ea typeface="Calibri"/>
                <a:cs typeface="Calibri"/>
                <a:sym typeface="Calibri"/>
              </a:defRPr>
            </a:lvl4pPr>
            <a:lvl5pPr lvl="4" marR="0" rtl="0" algn="l">
              <a:lnSpc>
                <a:spcPct val="100000"/>
              </a:lnSpc>
              <a:spcBef>
                <a:spcPts val="540"/>
              </a:spcBef>
              <a:spcAft>
                <a:spcPts val="0"/>
              </a:spcAft>
              <a:buClr>
                <a:schemeClr val="dk1"/>
              </a:buClr>
              <a:buSzPts val="2700"/>
              <a:buFont typeface="Arial"/>
              <a:buNone/>
              <a:defRPr b="0" i="0" sz="2700" u="none" cap="none" strike="noStrike">
                <a:solidFill>
                  <a:schemeClr val="dk1"/>
                </a:solidFill>
                <a:latin typeface="Calibri"/>
                <a:ea typeface="Calibri"/>
                <a:cs typeface="Calibri"/>
                <a:sym typeface="Calibri"/>
              </a:defRPr>
            </a:lvl5pPr>
            <a:lvl6pPr lvl="5" marR="0" rtl="0" algn="l">
              <a:lnSpc>
                <a:spcPct val="100000"/>
              </a:lnSpc>
              <a:spcBef>
                <a:spcPts val="540"/>
              </a:spcBef>
              <a:spcAft>
                <a:spcPts val="0"/>
              </a:spcAft>
              <a:buClr>
                <a:schemeClr val="dk1"/>
              </a:buClr>
              <a:buSzPts val="2700"/>
              <a:buFont typeface="Arial"/>
              <a:buNone/>
              <a:defRPr b="0" i="0" sz="2700" u="none" cap="none" strike="noStrike">
                <a:solidFill>
                  <a:schemeClr val="dk1"/>
                </a:solidFill>
                <a:latin typeface="Calibri"/>
                <a:ea typeface="Calibri"/>
                <a:cs typeface="Calibri"/>
                <a:sym typeface="Calibri"/>
              </a:defRPr>
            </a:lvl6pPr>
            <a:lvl7pPr lvl="6" marR="0" rtl="0" algn="l">
              <a:lnSpc>
                <a:spcPct val="100000"/>
              </a:lnSpc>
              <a:spcBef>
                <a:spcPts val="540"/>
              </a:spcBef>
              <a:spcAft>
                <a:spcPts val="0"/>
              </a:spcAft>
              <a:buClr>
                <a:schemeClr val="dk1"/>
              </a:buClr>
              <a:buSzPts val="2700"/>
              <a:buFont typeface="Arial"/>
              <a:buNone/>
              <a:defRPr b="0" i="0" sz="2700" u="none" cap="none" strike="noStrike">
                <a:solidFill>
                  <a:schemeClr val="dk1"/>
                </a:solidFill>
                <a:latin typeface="Calibri"/>
                <a:ea typeface="Calibri"/>
                <a:cs typeface="Calibri"/>
                <a:sym typeface="Calibri"/>
              </a:defRPr>
            </a:lvl7pPr>
            <a:lvl8pPr lvl="7" marR="0" rtl="0" algn="l">
              <a:lnSpc>
                <a:spcPct val="100000"/>
              </a:lnSpc>
              <a:spcBef>
                <a:spcPts val="540"/>
              </a:spcBef>
              <a:spcAft>
                <a:spcPts val="0"/>
              </a:spcAft>
              <a:buClr>
                <a:schemeClr val="dk1"/>
              </a:buClr>
              <a:buSzPts val="2700"/>
              <a:buFont typeface="Arial"/>
              <a:buNone/>
              <a:defRPr b="0" i="0" sz="2700" u="none" cap="none" strike="noStrike">
                <a:solidFill>
                  <a:schemeClr val="dk1"/>
                </a:solidFill>
                <a:latin typeface="Calibri"/>
                <a:ea typeface="Calibri"/>
                <a:cs typeface="Calibri"/>
                <a:sym typeface="Calibri"/>
              </a:defRPr>
            </a:lvl8pPr>
            <a:lvl9pPr lvl="8" marR="0" rtl="0" algn="l">
              <a:lnSpc>
                <a:spcPct val="100000"/>
              </a:lnSpc>
              <a:spcBef>
                <a:spcPts val="540"/>
              </a:spcBef>
              <a:spcAft>
                <a:spcPts val="0"/>
              </a:spcAft>
              <a:buClr>
                <a:schemeClr val="dk1"/>
              </a:buClr>
              <a:buSzPts val="2700"/>
              <a:buFont typeface="Arial"/>
              <a:buNone/>
              <a:defRPr b="0" i="0" sz="2700" u="none" cap="none" strike="noStrike">
                <a:solidFill>
                  <a:schemeClr val="dk1"/>
                </a:solidFill>
                <a:latin typeface="Calibri"/>
                <a:ea typeface="Calibri"/>
                <a:cs typeface="Calibri"/>
                <a:sym typeface="Calibri"/>
              </a:defRPr>
            </a:lvl9pPr>
          </a:lstStyle>
          <a:p/>
        </p:txBody>
      </p:sp>
      <p:sp>
        <p:nvSpPr>
          <p:cNvPr id="227" name="Google Shape;227;p19"/>
          <p:cNvSpPr txBox="1"/>
          <p:nvPr>
            <p:ph idx="1" type="body"/>
          </p:nvPr>
        </p:nvSpPr>
        <p:spPr>
          <a:xfrm>
            <a:off x="2389095" y="5367338"/>
            <a:ext cx="7313295" cy="804863"/>
          </a:xfrm>
          <a:prstGeom prst="rect">
            <a:avLst/>
          </a:prstGeom>
          <a:noFill/>
          <a:ln>
            <a:noFill/>
          </a:ln>
        </p:spPr>
        <p:txBody>
          <a:bodyPr anchorCtr="0" anchor="t" bIns="60925" lIns="121875" spcFirstLastPara="1" rIns="121875" wrap="square" tIns="60925">
            <a:noAutofit/>
          </a:bodyPr>
          <a:lstStyle>
            <a:lvl1pPr indent="-228600" lvl="0" marL="457200" algn="l">
              <a:lnSpc>
                <a:spcPct val="100000"/>
              </a:lnSpc>
              <a:spcBef>
                <a:spcPts val="380"/>
              </a:spcBef>
              <a:spcAft>
                <a:spcPts val="0"/>
              </a:spcAft>
              <a:buClr>
                <a:schemeClr val="dk1"/>
              </a:buClr>
              <a:buSzPts val="1900"/>
              <a:buNone/>
              <a:defRPr sz="1900"/>
            </a:lvl1pPr>
            <a:lvl2pPr indent="-228600" lvl="1" marL="914400" algn="l">
              <a:lnSpc>
                <a:spcPct val="100000"/>
              </a:lnSpc>
              <a:spcBef>
                <a:spcPts val="320"/>
              </a:spcBef>
              <a:spcAft>
                <a:spcPts val="0"/>
              </a:spcAft>
              <a:buClr>
                <a:schemeClr val="dk1"/>
              </a:buClr>
              <a:buSzPts val="1600"/>
              <a:buNone/>
              <a:defRPr sz="1600"/>
            </a:lvl2pPr>
            <a:lvl3pPr indent="-228600" lvl="2" marL="1371600" algn="l">
              <a:lnSpc>
                <a:spcPct val="100000"/>
              </a:lnSpc>
              <a:spcBef>
                <a:spcPts val="260"/>
              </a:spcBef>
              <a:spcAft>
                <a:spcPts val="0"/>
              </a:spcAft>
              <a:buClr>
                <a:schemeClr val="dk1"/>
              </a:buClr>
              <a:buSzPts val="1300"/>
              <a:buNone/>
              <a:defRPr sz="1300"/>
            </a:lvl3pPr>
            <a:lvl4pPr indent="-228600" lvl="3" marL="1828800" algn="l">
              <a:lnSpc>
                <a:spcPct val="100000"/>
              </a:lnSpc>
              <a:spcBef>
                <a:spcPts val="240"/>
              </a:spcBef>
              <a:spcAft>
                <a:spcPts val="0"/>
              </a:spcAft>
              <a:buClr>
                <a:schemeClr val="dk1"/>
              </a:buClr>
              <a:buSzPts val="1200"/>
              <a:buNone/>
              <a:defRPr sz="1200"/>
            </a:lvl4pPr>
            <a:lvl5pPr indent="-228600" lvl="4" marL="2286000" algn="l">
              <a:lnSpc>
                <a:spcPct val="100000"/>
              </a:lnSpc>
              <a:spcBef>
                <a:spcPts val="240"/>
              </a:spcBef>
              <a:spcAft>
                <a:spcPts val="0"/>
              </a:spcAft>
              <a:buClr>
                <a:schemeClr val="dk1"/>
              </a:buClr>
              <a:buSzPts val="1200"/>
              <a:buNone/>
              <a:defRPr sz="1200"/>
            </a:lvl5pPr>
            <a:lvl6pPr indent="-228600" lvl="5" marL="2743200" algn="l">
              <a:lnSpc>
                <a:spcPct val="100000"/>
              </a:lnSpc>
              <a:spcBef>
                <a:spcPts val="240"/>
              </a:spcBef>
              <a:spcAft>
                <a:spcPts val="0"/>
              </a:spcAft>
              <a:buClr>
                <a:schemeClr val="dk1"/>
              </a:buClr>
              <a:buSzPts val="1200"/>
              <a:buNone/>
              <a:defRPr sz="1200"/>
            </a:lvl6pPr>
            <a:lvl7pPr indent="-228600" lvl="6" marL="3200400" algn="l">
              <a:lnSpc>
                <a:spcPct val="100000"/>
              </a:lnSpc>
              <a:spcBef>
                <a:spcPts val="240"/>
              </a:spcBef>
              <a:spcAft>
                <a:spcPts val="0"/>
              </a:spcAft>
              <a:buClr>
                <a:schemeClr val="dk1"/>
              </a:buClr>
              <a:buSzPts val="1200"/>
              <a:buNone/>
              <a:defRPr sz="1200"/>
            </a:lvl7pPr>
            <a:lvl8pPr indent="-228600" lvl="7" marL="3657600" algn="l">
              <a:lnSpc>
                <a:spcPct val="100000"/>
              </a:lnSpc>
              <a:spcBef>
                <a:spcPts val="240"/>
              </a:spcBef>
              <a:spcAft>
                <a:spcPts val="0"/>
              </a:spcAft>
              <a:buClr>
                <a:schemeClr val="dk1"/>
              </a:buClr>
              <a:buSzPts val="1200"/>
              <a:buNone/>
              <a:defRPr sz="1200"/>
            </a:lvl8pPr>
            <a:lvl9pPr indent="-228600" lvl="8" marL="4114800" algn="l">
              <a:lnSpc>
                <a:spcPct val="100000"/>
              </a:lnSpc>
              <a:spcBef>
                <a:spcPts val="240"/>
              </a:spcBef>
              <a:spcAft>
                <a:spcPts val="0"/>
              </a:spcAft>
              <a:buClr>
                <a:schemeClr val="dk1"/>
              </a:buClr>
              <a:buSzPts val="1200"/>
              <a:buNone/>
              <a:defRPr sz="1200"/>
            </a:lvl9pPr>
          </a:lstStyle>
          <a:p/>
        </p:txBody>
      </p:sp>
      <p:sp>
        <p:nvSpPr>
          <p:cNvPr id="228" name="Google Shape;228;p19"/>
          <p:cNvSpPr txBox="1"/>
          <p:nvPr>
            <p:ph idx="10" type="dt"/>
          </p:nvPr>
        </p:nvSpPr>
        <p:spPr>
          <a:xfrm>
            <a:off x="609441" y="6356351"/>
            <a:ext cx="2844059" cy="365125"/>
          </a:xfrm>
          <a:prstGeom prst="rect">
            <a:avLst/>
          </a:prstGeom>
          <a:noFill/>
          <a:ln>
            <a:noFill/>
          </a:ln>
        </p:spPr>
        <p:txBody>
          <a:bodyPr anchorCtr="0" anchor="ctr" bIns="60925" lIns="121875" spcFirstLastPara="1" rIns="121875" wrap="square" tIns="609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9" name="Google Shape;229;p19"/>
          <p:cNvSpPr txBox="1"/>
          <p:nvPr>
            <p:ph idx="11" type="ftr"/>
          </p:nvPr>
        </p:nvSpPr>
        <p:spPr>
          <a:xfrm>
            <a:off x="4164515" y="6356351"/>
            <a:ext cx="3859795" cy="365125"/>
          </a:xfrm>
          <a:prstGeom prst="rect">
            <a:avLst/>
          </a:prstGeom>
          <a:noFill/>
          <a:ln>
            <a:noFill/>
          </a:ln>
        </p:spPr>
        <p:txBody>
          <a:bodyPr anchorCtr="0" anchor="ctr" bIns="60925" lIns="121875" spcFirstLastPara="1" rIns="121875" wrap="square" tIns="609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0" name="Google Shape;230;p19"/>
          <p:cNvSpPr txBox="1"/>
          <p:nvPr>
            <p:ph idx="12" type="sldNum"/>
          </p:nvPr>
        </p:nvSpPr>
        <p:spPr>
          <a:xfrm>
            <a:off x="8735325" y="6356351"/>
            <a:ext cx="2844059"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231" name="Shape 231"/>
        <p:cNvGrpSpPr/>
        <p:nvPr/>
      </p:nvGrpSpPr>
      <p:grpSpPr>
        <a:xfrm>
          <a:off x="0" y="0"/>
          <a:ext cx="0" cy="0"/>
          <a:chOff x="0" y="0"/>
          <a:chExt cx="0" cy="0"/>
        </a:xfrm>
      </p:grpSpPr>
      <p:sp>
        <p:nvSpPr>
          <p:cNvPr id="232" name="Google Shape;232;p20"/>
          <p:cNvSpPr txBox="1"/>
          <p:nvPr>
            <p:ph type="title"/>
          </p:nvPr>
        </p:nvSpPr>
        <p:spPr>
          <a:xfrm>
            <a:off x="609441" y="274639"/>
            <a:ext cx="10969943" cy="711081"/>
          </a:xfrm>
          <a:prstGeom prst="rect">
            <a:avLst/>
          </a:prstGeom>
          <a:noFill/>
          <a:ln>
            <a:noFill/>
          </a:ln>
        </p:spPr>
        <p:txBody>
          <a:bodyPr anchorCtr="0" anchor="ctr" bIns="60925" lIns="121875" spcFirstLastPara="1" rIns="121875" wrap="square" tIns="60925">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3" name="Google Shape;233;p20"/>
          <p:cNvSpPr txBox="1"/>
          <p:nvPr>
            <p:ph idx="1" type="body"/>
          </p:nvPr>
        </p:nvSpPr>
        <p:spPr>
          <a:xfrm rot="5400000">
            <a:off x="3600543" y="-1852677"/>
            <a:ext cx="4987739" cy="10969943"/>
          </a:xfrm>
          <a:prstGeom prst="rect">
            <a:avLst/>
          </a:prstGeom>
          <a:noFill/>
          <a:ln>
            <a:noFill/>
          </a:ln>
        </p:spPr>
        <p:txBody>
          <a:bodyPr anchorCtr="0" anchor="t" bIns="60925" lIns="121875" spcFirstLastPara="1" rIns="121875" wrap="square" tIns="60925">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34" name="Google Shape;234;p20"/>
          <p:cNvSpPr txBox="1"/>
          <p:nvPr>
            <p:ph idx="10" type="dt"/>
          </p:nvPr>
        </p:nvSpPr>
        <p:spPr>
          <a:xfrm>
            <a:off x="609441" y="6356351"/>
            <a:ext cx="2844059" cy="365125"/>
          </a:xfrm>
          <a:prstGeom prst="rect">
            <a:avLst/>
          </a:prstGeom>
          <a:noFill/>
          <a:ln>
            <a:noFill/>
          </a:ln>
        </p:spPr>
        <p:txBody>
          <a:bodyPr anchorCtr="0" anchor="ctr" bIns="60925" lIns="121875" spcFirstLastPara="1" rIns="121875" wrap="square" tIns="609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5" name="Google Shape;235;p20"/>
          <p:cNvSpPr txBox="1"/>
          <p:nvPr>
            <p:ph idx="11" type="ftr"/>
          </p:nvPr>
        </p:nvSpPr>
        <p:spPr>
          <a:xfrm>
            <a:off x="4164515" y="6356351"/>
            <a:ext cx="3859795" cy="365125"/>
          </a:xfrm>
          <a:prstGeom prst="rect">
            <a:avLst/>
          </a:prstGeom>
          <a:noFill/>
          <a:ln>
            <a:noFill/>
          </a:ln>
        </p:spPr>
        <p:txBody>
          <a:bodyPr anchorCtr="0" anchor="ctr" bIns="60925" lIns="121875" spcFirstLastPara="1" rIns="121875" wrap="square" tIns="609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6" name="Google Shape;236;p20"/>
          <p:cNvSpPr txBox="1"/>
          <p:nvPr>
            <p:ph idx="12" type="sldNum"/>
          </p:nvPr>
        </p:nvSpPr>
        <p:spPr>
          <a:xfrm>
            <a:off x="8735325" y="6356351"/>
            <a:ext cx="2844059"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e Team">
  <p:cSld name="The Team">
    <p:spTree>
      <p:nvGrpSpPr>
        <p:cNvPr id="87" name="Shape 87"/>
        <p:cNvGrpSpPr/>
        <p:nvPr/>
      </p:nvGrpSpPr>
      <p:grpSpPr>
        <a:xfrm>
          <a:off x="0" y="0"/>
          <a:ext cx="0" cy="0"/>
          <a:chOff x="0" y="0"/>
          <a:chExt cx="0" cy="0"/>
        </a:xfrm>
      </p:grpSpPr>
      <p:sp>
        <p:nvSpPr>
          <p:cNvPr id="88" name="Google Shape;88;p3"/>
          <p:cNvSpPr/>
          <p:nvPr/>
        </p:nvSpPr>
        <p:spPr>
          <a:xfrm>
            <a:off x="-41943" y="0"/>
            <a:ext cx="4402929" cy="6858000"/>
          </a:xfrm>
          <a:prstGeom prst="rect">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89" name="Google Shape;89;p3"/>
          <p:cNvSpPr txBox="1"/>
          <p:nvPr>
            <p:ph idx="10" type="dt"/>
          </p:nvPr>
        </p:nvSpPr>
        <p:spPr>
          <a:xfrm>
            <a:off x="609441" y="6356351"/>
            <a:ext cx="2844059" cy="365125"/>
          </a:xfrm>
          <a:prstGeom prst="rect">
            <a:avLst/>
          </a:prstGeom>
          <a:noFill/>
          <a:ln>
            <a:noFill/>
          </a:ln>
        </p:spPr>
        <p:txBody>
          <a:bodyPr anchorCtr="0" anchor="ctr" bIns="60925" lIns="121875" spcFirstLastPara="1" rIns="121875" wrap="square" tIns="609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3"/>
          <p:cNvSpPr txBox="1"/>
          <p:nvPr>
            <p:ph idx="11" type="ftr"/>
          </p:nvPr>
        </p:nvSpPr>
        <p:spPr>
          <a:xfrm>
            <a:off x="4164515" y="6356351"/>
            <a:ext cx="3859795" cy="365125"/>
          </a:xfrm>
          <a:prstGeom prst="rect">
            <a:avLst/>
          </a:prstGeom>
          <a:noFill/>
          <a:ln>
            <a:noFill/>
          </a:ln>
        </p:spPr>
        <p:txBody>
          <a:bodyPr anchorCtr="0" anchor="ctr" bIns="60925" lIns="121875" spcFirstLastPara="1" rIns="121875" wrap="square" tIns="609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3"/>
          <p:cNvSpPr txBox="1"/>
          <p:nvPr>
            <p:ph idx="12" type="sldNum"/>
          </p:nvPr>
        </p:nvSpPr>
        <p:spPr>
          <a:xfrm>
            <a:off x="8731052" y="6356351"/>
            <a:ext cx="2844059"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92" name="Google Shape;92;p3"/>
          <p:cNvSpPr txBox="1"/>
          <p:nvPr>
            <p:ph idx="1" type="body"/>
          </p:nvPr>
        </p:nvSpPr>
        <p:spPr>
          <a:xfrm>
            <a:off x="602805" y="1060150"/>
            <a:ext cx="3547750" cy="649288"/>
          </a:xfrm>
          <a:prstGeom prst="rect">
            <a:avLst/>
          </a:prstGeom>
          <a:noFill/>
          <a:ln>
            <a:noFill/>
          </a:ln>
        </p:spPr>
        <p:txBody>
          <a:bodyPr anchorCtr="0" anchor="ctr" bIns="60925" lIns="121875" spcFirstLastPara="1" rIns="121875" wrap="square" tIns="60925">
            <a:noAutofit/>
          </a:bodyPr>
          <a:lstStyle>
            <a:lvl1pPr indent="-228600" lvl="0" marL="457200" algn="r">
              <a:lnSpc>
                <a:spcPct val="80000"/>
              </a:lnSpc>
              <a:spcBef>
                <a:spcPts val="720"/>
              </a:spcBef>
              <a:spcAft>
                <a:spcPts val="0"/>
              </a:spcAft>
              <a:buClr>
                <a:schemeClr val="lt1"/>
              </a:buClr>
              <a:buSzPts val="3600"/>
              <a:buFont typeface="Open Sans"/>
              <a:buNone/>
              <a:defRPr b="0" sz="3600">
                <a:solidFill>
                  <a:schemeClr val="lt1"/>
                </a:solidFill>
                <a:latin typeface="Open Sans"/>
                <a:ea typeface="Open Sans"/>
                <a:cs typeface="Open Sans"/>
                <a:sym typeface="Open Sans"/>
              </a:defRPr>
            </a:lvl1pPr>
            <a:lvl2pPr indent="-228600" lvl="1" marL="914400" algn="l">
              <a:lnSpc>
                <a:spcPct val="100000"/>
              </a:lnSpc>
              <a:spcBef>
                <a:spcPts val="640"/>
              </a:spcBef>
              <a:spcAft>
                <a:spcPts val="0"/>
              </a:spcAft>
              <a:buClr>
                <a:schemeClr val="dk1"/>
              </a:buClr>
              <a:buSzPts val="3200"/>
              <a:buFont typeface="Open Sans"/>
              <a:buNone/>
              <a:defRPr>
                <a:latin typeface="Open Sans"/>
                <a:ea typeface="Open Sans"/>
                <a:cs typeface="Open Sans"/>
                <a:sym typeface="Open Sans"/>
              </a:defRPr>
            </a:lvl2pPr>
            <a:lvl3pPr indent="-228600" lvl="2" marL="1371600" algn="l">
              <a:lnSpc>
                <a:spcPct val="100000"/>
              </a:lnSpc>
              <a:spcBef>
                <a:spcPts val="480"/>
              </a:spcBef>
              <a:spcAft>
                <a:spcPts val="0"/>
              </a:spcAft>
              <a:buClr>
                <a:schemeClr val="dk1"/>
              </a:buClr>
              <a:buSzPts val="2400"/>
              <a:buFont typeface="Open Sans"/>
              <a:buNone/>
              <a:defRPr>
                <a:latin typeface="Open Sans"/>
                <a:ea typeface="Open Sans"/>
                <a:cs typeface="Open Sans"/>
                <a:sym typeface="Open Sans"/>
              </a:defRPr>
            </a:lvl3pPr>
            <a:lvl4pPr indent="-228600" lvl="3" marL="1828800" algn="l">
              <a:lnSpc>
                <a:spcPct val="100000"/>
              </a:lnSpc>
              <a:spcBef>
                <a:spcPts val="400"/>
              </a:spcBef>
              <a:spcAft>
                <a:spcPts val="0"/>
              </a:spcAft>
              <a:buClr>
                <a:schemeClr val="dk1"/>
              </a:buClr>
              <a:buSzPts val="2000"/>
              <a:buFont typeface="Open Sans"/>
              <a:buNone/>
              <a:defRPr>
                <a:latin typeface="Open Sans"/>
                <a:ea typeface="Open Sans"/>
                <a:cs typeface="Open Sans"/>
                <a:sym typeface="Open Sans"/>
              </a:defRPr>
            </a:lvl4pPr>
            <a:lvl5pPr indent="-228600" lvl="4" marL="2286000" algn="l">
              <a:lnSpc>
                <a:spcPct val="100000"/>
              </a:lnSpc>
              <a:spcBef>
                <a:spcPts val="400"/>
              </a:spcBef>
              <a:spcAft>
                <a:spcPts val="0"/>
              </a:spcAft>
              <a:buClr>
                <a:schemeClr val="dk1"/>
              </a:buClr>
              <a:buSzPts val="2000"/>
              <a:buFont typeface="Open Sans"/>
              <a:buNone/>
              <a:defRPr>
                <a:latin typeface="Open Sans"/>
                <a:ea typeface="Open Sans"/>
                <a:cs typeface="Open Sans"/>
                <a:sym typeface="Open Sans"/>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93" name="Google Shape;93;p3"/>
          <p:cNvSpPr/>
          <p:nvPr>
            <p:ph idx="2" type="pic"/>
          </p:nvPr>
        </p:nvSpPr>
        <p:spPr>
          <a:xfrm>
            <a:off x="4364494" y="2060843"/>
            <a:ext cx="1352103" cy="1352103"/>
          </a:xfrm>
          <a:prstGeom prst="rect">
            <a:avLst/>
          </a:prstGeom>
          <a:noFill/>
          <a:ln>
            <a:noFill/>
          </a:ln>
        </p:spPr>
        <p:txBody>
          <a:bodyPr anchorCtr="0" anchor="ctr" bIns="60925" lIns="121875" spcFirstLastPara="1" rIns="121875" wrap="square" tIns="60925">
            <a:noAutofit/>
          </a:bodyPr>
          <a:lstStyle>
            <a:lvl1pPr lvl="0" marR="0" rtl="0" algn="ctr">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lvl="1"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lvl="6"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lvl="7"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lvl="8"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94" name="Google Shape;94;p3"/>
          <p:cNvSpPr/>
          <p:nvPr>
            <p:ph idx="3" type="pic"/>
          </p:nvPr>
        </p:nvSpPr>
        <p:spPr>
          <a:xfrm>
            <a:off x="5720105" y="2060843"/>
            <a:ext cx="1352103" cy="1352103"/>
          </a:xfrm>
          <a:prstGeom prst="rect">
            <a:avLst/>
          </a:prstGeom>
          <a:noFill/>
          <a:ln>
            <a:noFill/>
          </a:ln>
        </p:spPr>
        <p:txBody>
          <a:bodyPr anchorCtr="0" anchor="ctr" bIns="60925" lIns="121875" spcFirstLastPara="1" rIns="121875" wrap="square" tIns="60925">
            <a:noAutofit/>
          </a:bodyPr>
          <a:lstStyle>
            <a:lvl1pPr lvl="0" marR="0" rtl="0" algn="ctr">
              <a:lnSpc>
                <a:spcPct val="100000"/>
              </a:lnSpc>
              <a:spcBef>
                <a:spcPts val="280"/>
              </a:spcBef>
              <a:spcAft>
                <a:spcPts val="0"/>
              </a:spcAft>
              <a:buClr>
                <a:schemeClr val="dk1"/>
              </a:buClr>
              <a:buSzPts val="1400"/>
              <a:buFont typeface="Arial"/>
              <a:buNone/>
              <a:defRPr b="0" i="0" sz="1400" u="none" cap="none" strike="noStrike">
                <a:solidFill>
                  <a:schemeClr val="dk1"/>
                </a:solidFill>
                <a:latin typeface="Open Sans"/>
                <a:ea typeface="Open Sans"/>
                <a:cs typeface="Open Sans"/>
                <a:sym typeface="Open Sans"/>
              </a:defRPr>
            </a:lvl1pPr>
            <a:lvl2pPr lvl="1"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lvl="6"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lvl="7"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lvl="8"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95" name="Google Shape;95;p3"/>
          <p:cNvSpPr/>
          <p:nvPr>
            <p:ph idx="4" type="pic"/>
          </p:nvPr>
        </p:nvSpPr>
        <p:spPr>
          <a:xfrm>
            <a:off x="8819301" y="724645"/>
            <a:ext cx="1352103" cy="1352103"/>
          </a:xfrm>
          <a:prstGeom prst="rect">
            <a:avLst/>
          </a:prstGeom>
          <a:noFill/>
          <a:ln>
            <a:noFill/>
          </a:ln>
        </p:spPr>
        <p:txBody>
          <a:bodyPr anchorCtr="0" anchor="ctr" bIns="60925" lIns="121875" spcFirstLastPara="1" rIns="121875" wrap="square" tIns="60925">
            <a:noAutofit/>
          </a:bodyPr>
          <a:lstStyle>
            <a:lvl1pPr lvl="0" marR="0" rtl="0" algn="ctr">
              <a:lnSpc>
                <a:spcPct val="100000"/>
              </a:lnSpc>
              <a:spcBef>
                <a:spcPts val="320"/>
              </a:spcBef>
              <a:spcAft>
                <a:spcPts val="0"/>
              </a:spcAft>
              <a:buClr>
                <a:schemeClr val="dk1"/>
              </a:buClr>
              <a:buSzPts val="1600"/>
              <a:buFont typeface="Arial"/>
              <a:buNone/>
              <a:defRPr b="0" i="0" sz="1600" u="none" cap="none" strike="noStrike">
                <a:solidFill>
                  <a:schemeClr val="dk1"/>
                </a:solidFill>
                <a:latin typeface="Open Sans"/>
                <a:ea typeface="Open Sans"/>
                <a:cs typeface="Open Sans"/>
                <a:sym typeface="Open Sans"/>
              </a:defRPr>
            </a:lvl1pPr>
            <a:lvl2pPr lvl="1"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lvl="6"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lvl="7"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lvl="8"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96" name="Google Shape;96;p3"/>
          <p:cNvSpPr/>
          <p:nvPr>
            <p:ph idx="5" type="pic"/>
          </p:nvPr>
        </p:nvSpPr>
        <p:spPr>
          <a:xfrm>
            <a:off x="5722876" y="4760031"/>
            <a:ext cx="1352103" cy="1352103"/>
          </a:xfrm>
          <a:prstGeom prst="rect">
            <a:avLst/>
          </a:prstGeom>
          <a:noFill/>
          <a:ln>
            <a:noFill/>
          </a:ln>
        </p:spPr>
        <p:txBody>
          <a:bodyPr anchorCtr="0" anchor="ctr" bIns="60925" lIns="121875" spcFirstLastPara="1" rIns="121875" wrap="square" tIns="60925">
            <a:noAutofit/>
          </a:bodyPr>
          <a:lstStyle>
            <a:lvl1pPr lvl="0" marR="0" rtl="0" algn="ctr">
              <a:lnSpc>
                <a:spcPct val="10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lvl="6"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lvl="7"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lvl="8"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237" name="Shape 237"/>
        <p:cNvGrpSpPr/>
        <p:nvPr/>
      </p:nvGrpSpPr>
      <p:grpSpPr>
        <a:xfrm>
          <a:off x="0" y="0"/>
          <a:ext cx="0" cy="0"/>
          <a:chOff x="0" y="0"/>
          <a:chExt cx="0" cy="0"/>
        </a:xfrm>
      </p:grpSpPr>
      <p:sp>
        <p:nvSpPr>
          <p:cNvPr id="238" name="Google Shape;238;p21"/>
          <p:cNvSpPr txBox="1"/>
          <p:nvPr>
            <p:ph type="title"/>
          </p:nvPr>
        </p:nvSpPr>
        <p:spPr>
          <a:xfrm rot="5400000">
            <a:off x="7282379" y="1829159"/>
            <a:ext cx="5851525" cy="2742486"/>
          </a:xfrm>
          <a:prstGeom prst="rect">
            <a:avLst/>
          </a:prstGeom>
          <a:noFill/>
          <a:ln>
            <a:noFill/>
          </a:ln>
        </p:spPr>
        <p:txBody>
          <a:bodyPr anchorCtr="0" anchor="ctr" bIns="60925" lIns="121875" spcFirstLastPara="1" rIns="121875" wrap="square" tIns="60925">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9" name="Google Shape;239;p21"/>
          <p:cNvSpPr txBox="1"/>
          <p:nvPr>
            <p:ph idx="1" type="body"/>
          </p:nvPr>
        </p:nvSpPr>
        <p:spPr>
          <a:xfrm rot="5400000">
            <a:off x="1695833" y="-811754"/>
            <a:ext cx="5851525" cy="8024310"/>
          </a:xfrm>
          <a:prstGeom prst="rect">
            <a:avLst/>
          </a:prstGeom>
          <a:noFill/>
          <a:ln>
            <a:noFill/>
          </a:ln>
        </p:spPr>
        <p:txBody>
          <a:bodyPr anchorCtr="0" anchor="t" bIns="60925" lIns="121875" spcFirstLastPara="1" rIns="121875" wrap="square" tIns="60925">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0" name="Google Shape;240;p21"/>
          <p:cNvSpPr txBox="1"/>
          <p:nvPr>
            <p:ph idx="10" type="dt"/>
          </p:nvPr>
        </p:nvSpPr>
        <p:spPr>
          <a:xfrm>
            <a:off x="609441" y="6356351"/>
            <a:ext cx="2844059" cy="365125"/>
          </a:xfrm>
          <a:prstGeom prst="rect">
            <a:avLst/>
          </a:prstGeom>
          <a:noFill/>
          <a:ln>
            <a:noFill/>
          </a:ln>
        </p:spPr>
        <p:txBody>
          <a:bodyPr anchorCtr="0" anchor="ctr" bIns="60925" lIns="121875" spcFirstLastPara="1" rIns="121875" wrap="square" tIns="609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1" name="Google Shape;241;p21"/>
          <p:cNvSpPr txBox="1"/>
          <p:nvPr>
            <p:ph idx="11" type="ftr"/>
          </p:nvPr>
        </p:nvSpPr>
        <p:spPr>
          <a:xfrm>
            <a:off x="4164515" y="6356351"/>
            <a:ext cx="3859795" cy="365125"/>
          </a:xfrm>
          <a:prstGeom prst="rect">
            <a:avLst/>
          </a:prstGeom>
          <a:noFill/>
          <a:ln>
            <a:noFill/>
          </a:ln>
        </p:spPr>
        <p:txBody>
          <a:bodyPr anchorCtr="0" anchor="ctr" bIns="60925" lIns="121875" spcFirstLastPara="1" rIns="121875" wrap="square" tIns="609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2" name="Google Shape;242;p21"/>
          <p:cNvSpPr txBox="1"/>
          <p:nvPr>
            <p:ph idx="12" type="sldNum"/>
          </p:nvPr>
        </p:nvSpPr>
        <p:spPr>
          <a:xfrm>
            <a:off x="8735325" y="6356351"/>
            <a:ext cx="2844059"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ject Tree Column">
  <p:cSld name="Project Tree Column">
    <p:spTree>
      <p:nvGrpSpPr>
        <p:cNvPr id="97" name="Shape 97"/>
        <p:cNvGrpSpPr/>
        <p:nvPr/>
      </p:nvGrpSpPr>
      <p:grpSpPr>
        <a:xfrm>
          <a:off x="0" y="0"/>
          <a:ext cx="0" cy="0"/>
          <a:chOff x="0" y="0"/>
          <a:chExt cx="0" cy="0"/>
        </a:xfrm>
      </p:grpSpPr>
      <p:sp>
        <p:nvSpPr>
          <p:cNvPr id="98" name="Google Shape;98;p4"/>
          <p:cNvSpPr txBox="1"/>
          <p:nvPr>
            <p:ph idx="10" type="dt"/>
          </p:nvPr>
        </p:nvSpPr>
        <p:spPr>
          <a:xfrm>
            <a:off x="609441" y="6356351"/>
            <a:ext cx="2844059" cy="365125"/>
          </a:xfrm>
          <a:prstGeom prst="rect">
            <a:avLst/>
          </a:prstGeom>
          <a:noFill/>
          <a:ln>
            <a:noFill/>
          </a:ln>
        </p:spPr>
        <p:txBody>
          <a:bodyPr anchorCtr="0" anchor="ctr" bIns="60925" lIns="121875" spcFirstLastPara="1" rIns="121875" wrap="square" tIns="609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4"/>
          <p:cNvSpPr txBox="1"/>
          <p:nvPr>
            <p:ph idx="11" type="ftr"/>
          </p:nvPr>
        </p:nvSpPr>
        <p:spPr>
          <a:xfrm>
            <a:off x="4164515" y="6356351"/>
            <a:ext cx="3859795" cy="365125"/>
          </a:xfrm>
          <a:prstGeom prst="rect">
            <a:avLst/>
          </a:prstGeom>
          <a:noFill/>
          <a:ln>
            <a:noFill/>
          </a:ln>
        </p:spPr>
        <p:txBody>
          <a:bodyPr anchorCtr="0" anchor="ctr" bIns="60925" lIns="121875" spcFirstLastPara="1" rIns="121875" wrap="square" tIns="609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4"/>
          <p:cNvSpPr txBox="1"/>
          <p:nvPr>
            <p:ph idx="12" type="sldNum"/>
          </p:nvPr>
        </p:nvSpPr>
        <p:spPr>
          <a:xfrm>
            <a:off x="8731052" y="6356351"/>
            <a:ext cx="2844059"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01" name="Google Shape;101;p4"/>
          <p:cNvSpPr/>
          <p:nvPr/>
        </p:nvSpPr>
        <p:spPr>
          <a:xfrm>
            <a:off x="1" y="708746"/>
            <a:ext cx="4942284" cy="82128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02" name="Google Shape;102;p4"/>
          <p:cNvSpPr txBox="1"/>
          <p:nvPr>
            <p:ph idx="1" type="body"/>
          </p:nvPr>
        </p:nvSpPr>
        <p:spPr>
          <a:xfrm>
            <a:off x="0" y="794684"/>
            <a:ext cx="4726260" cy="649288"/>
          </a:xfrm>
          <a:prstGeom prst="rect">
            <a:avLst/>
          </a:prstGeom>
          <a:noFill/>
          <a:ln>
            <a:noFill/>
          </a:ln>
        </p:spPr>
        <p:txBody>
          <a:bodyPr anchorCtr="0" anchor="ctr" bIns="60925" lIns="121875" spcFirstLastPara="1" rIns="121875" wrap="square" tIns="60925">
            <a:noAutofit/>
          </a:bodyPr>
          <a:lstStyle>
            <a:lvl1pPr indent="-228600" lvl="0" marL="457200" algn="r">
              <a:lnSpc>
                <a:spcPct val="100000"/>
              </a:lnSpc>
              <a:spcBef>
                <a:spcPts val="720"/>
              </a:spcBef>
              <a:spcAft>
                <a:spcPts val="0"/>
              </a:spcAft>
              <a:buClr>
                <a:schemeClr val="lt1"/>
              </a:buClr>
              <a:buSzPts val="3600"/>
              <a:buFont typeface="Open Sans"/>
              <a:buNone/>
              <a:defRPr b="0" sz="3600">
                <a:solidFill>
                  <a:schemeClr val="lt1"/>
                </a:solidFill>
                <a:latin typeface="Open Sans"/>
                <a:ea typeface="Open Sans"/>
                <a:cs typeface="Open Sans"/>
                <a:sym typeface="Open Sans"/>
              </a:defRPr>
            </a:lvl1pPr>
            <a:lvl2pPr indent="-228600" lvl="1" marL="914400" algn="l">
              <a:lnSpc>
                <a:spcPct val="100000"/>
              </a:lnSpc>
              <a:spcBef>
                <a:spcPts val="640"/>
              </a:spcBef>
              <a:spcAft>
                <a:spcPts val="0"/>
              </a:spcAft>
              <a:buClr>
                <a:schemeClr val="dk1"/>
              </a:buClr>
              <a:buSzPts val="3200"/>
              <a:buFont typeface="Open Sans"/>
              <a:buNone/>
              <a:defRPr>
                <a:latin typeface="Open Sans"/>
                <a:ea typeface="Open Sans"/>
                <a:cs typeface="Open Sans"/>
                <a:sym typeface="Open Sans"/>
              </a:defRPr>
            </a:lvl2pPr>
            <a:lvl3pPr indent="-228600" lvl="2" marL="1371600" algn="l">
              <a:lnSpc>
                <a:spcPct val="100000"/>
              </a:lnSpc>
              <a:spcBef>
                <a:spcPts val="480"/>
              </a:spcBef>
              <a:spcAft>
                <a:spcPts val="0"/>
              </a:spcAft>
              <a:buClr>
                <a:schemeClr val="dk1"/>
              </a:buClr>
              <a:buSzPts val="2400"/>
              <a:buFont typeface="Open Sans"/>
              <a:buNone/>
              <a:defRPr>
                <a:latin typeface="Open Sans"/>
                <a:ea typeface="Open Sans"/>
                <a:cs typeface="Open Sans"/>
                <a:sym typeface="Open Sans"/>
              </a:defRPr>
            </a:lvl3pPr>
            <a:lvl4pPr indent="-228600" lvl="3" marL="1828800" algn="l">
              <a:lnSpc>
                <a:spcPct val="100000"/>
              </a:lnSpc>
              <a:spcBef>
                <a:spcPts val="400"/>
              </a:spcBef>
              <a:spcAft>
                <a:spcPts val="0"/>
              </a:spcAft>
              <a:buClr>
                <a:schemeClr val="dk1"/>
              </a:buClr>
              <a:buSzPts val="2000"/>
              <a:buFont typeface="Open Sans"/>
              <a:buNone/>
              <a:defRPr>
                <a:latin typeface="Open Sans"/>
                <a:ea typeface="Open Sans"/>
                <a:cs typeface="Open Sans"/>
                <a:sym typeface="Open Sans"/>
              </a:defRPr>
            </a:lvl4pPr>
            <a:lvl5pPr indent="-228600" lvl="4" marL="2286000" algn="l">
              <a:lnSpc>
                <a:spcPct val="100000"/>
              </a:lnSpc>
              <a:spcBef>
                <a:spcPts val="400"/>
              </a:spcBef>
              <a:spcAft>
                <a:spcPts val="0"/>
              </a:spcAft>
              <a:buClr>
                <a:schemeClr val="dk1"/>
              </a:buClr>
              <a:buSzPts val="2000"/>
              <a:buFont typeface="Open Sans"/>
              <a:buNone/>
              <a:defRPr>
                <a:latin typeface="Open Sans"/>
                <a:ea typeface="Open Sans"/>
                <a:cs typeface="Open Sans"/>
                <a:sym typeface="Open Sans"/>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3" name="Google Shape;103;p4"/>
          <p:cNvSpPr/>
          <p:nvPr>
            <p:ph idx="2" type="pic"/>
          </p:nvPr>
        </p:nvSpPr>
        <p:spPr>
          <a:xfrm>
            <a:off x="609441" y="1529909"/>
            <a:ext cx="3605855" cy="4419363"/>
          </a:xfrm>
          <a:prstGeom prst="rect">
            <a:avLst/>
          </a:prstGeom>
          <a:noFill/>
          <a:ln>
            <a:noFill/>
          </a:ln>
        </p:spPr>
        <p:txBody>
          <a:bodyPr anchorCtr="0" anchor="ctr" bIns="60925" lIns="121875" spcFirstLastPara="1" rIns="121875" wrap="square" tIns="60925">
            <a:noAutofit/>
          </a:bodyPr>
          <a:lstStyle>
            <a:lvl1pPr lvl="0" marR="0" rtl="0" algn="ctr">
              <a:lnSpc>
                <a:spcPct val="100000"/>
              </a:lnSpc>
              <a:spcBef>
                <a:spcPts val="48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lvl="1"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lvl="6"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lvl="7"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lvl="8"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104" name="Google Shape;104;p4"/>
          <p:cNvSpPr/>
          <p:nvPr>
            <p:ph idx="3" type="pic"/>
          </p:nvPr>
        </p:nvSpPr>
        <p:spPr>
          <a:xfrm>
            <a:off x="4298073" y="1529909"/>
            <a:ext cx="3605855" cy="4419363"/>
          </a:xfrm>
          <a:prstGeom prst="rect">
            <a:avLst/>
          </a:prstGeom>
          <a:noFill/>
          <a:ln>
            <a:noFill/>
          </a:ln>
        </p:spPr>
        <p:txBody>
          <a:bodyPr anchorCtr="0" anchor="ctr" bIns="60925" lIns="121875" spcFirstLastPara="1" rIns="121875" wrap="square" tIns="60925">
            <a:noAutofit/>
          </a:bodyPr>
          <a:lstStyle>
            <a:lvl1pPr lvl="0" marR="0" rtl="0" algn="ctr">
              <a:lnSpc>
                <a:spcPct val="100000"/>
              </a:lnSpc>
              <a:spcBef>
                <a:spcPts val="48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lvl="1"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lvl="6"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lvl="7"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lvl="8"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105" name="Google Shape;105;p4"/>
          <p:cNvSpPr/>
          <p:nvPr>
            <p:ph idx="4" type="pic"/>
          </p:nvPr>
        </p:nvSpPr>
        <p:spPr>
          <a:xfrm>
            <a:off x="7986705" y="1529909"/>
            <a:ext cx="3605855" cy="4419363"/>
          </a:xfrm>
          <a:prstGeom prst="rect">
            <a:avLst/>
          </a:prstGeom>
          <a:noFill/>
          <a:ln>
            <a:noFill/>
          </a:ln>
        </p:spPr>
        <p:txBody>
          <a:bodyPr anchorCtr="0" anchor="ctr" bIns="60925" lIns="121875" spcFirstLastPara="1" rIns="121875" wrap="square" tIns="60925">
            <a:noAutofit/>
          </a:bodyPr>
          <a:lstStyle>
            <a:lvl1pPr lvl="0" marR="0" rtl="0" algn="ctr">
              <a:lnSpc>
                <a:spcPct val="100000"/>
              </a:lnSpc>
              <a:spcBef>
                <a:spcPts val="48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lvl="1"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lvl="6"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lvl="7"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lvl="8"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06" name="Shape 106"/>
        <p:cNvGrpSpPr/>
        <p:nvPr/>
      </p:nvGrpSpPr>
      <p:grpSpPr>
        <a:xfrm>
          <a:off x="0" y="0"/>
          <a:ext cx="0" cy="0"/>
          <a:chOff x="0" y="0"/>
          <a:chExt cx="0" cy="0"/>
        </a:xfrm>
      </p:grpSpPr>
      <p:sp>
        <p:nvSpPr>
          <p:cNvPr id="107" name="Google Shape;107;p5"/>
          <p:cNvSpPr txBox="1"/>
          <p:nvPr>
            <p:ph type="title"/>
          </p:nvPr>
        </p:nvSpPr>
        <p:spPr>
          <a:xfrm>
            <a:off x="609441" y="488392"/>
            <a:ext cx="10969943" cy="711081"/>
          </a:xfrm>
          <a:prstGeom prst="rect">
            <a:avLst/>
          </a:prstGeom>
          <a:noFill/>
          <a:ln>
            <a:noFill/>
          </a:ln>
        </p:spPr>
        <p:txBody>
          <a:bodyPr anchorCtr="0" anchor="ctr" bIns="60925" lIns="121875" spcFirstLastPara="1" rIns="121875" wrap="square" tIns="60925">
            <a:noAutofit/>
          </a:bodyPr>
          <a:lstStyle>
            <a:lvl1pPr lvl="0" algn="ctr">
              <a:lnSpc>
                <a:spcPct val="100000"/>
              </a:lnSpc>
              <a:spcBef>
                <a:spcPts val="0"/>
              </a:spcBef>
              <a:spcAft>
                <a:spcPts val="0"/>
              </a:spcAft>
              <a:buClr>
                <a:schemeClr val="dk1"/>
              </a:buClr>
              <a:buSzPts val="3600"/>
              <a:buFont typeface="Open Sans"/>
              <a:buNone/>
              <a:defRPr sz="3600">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5"/>
          <p:cNvSpPr txBox="1"/>
          <p:nvPr>
            <p:ph idx="10" type="dt"/>
          </p:nvPr>
        </p:nvSpPr>
        <p:spPr>
          <a:xfrm>
            <a:off x="609441" y="6356351"/>
            <a:ext cx="2844059" cy="365125"/>
          </a:xfrm>
          <a:prstGeom prst="rect">
            <a:avLst/>
          </a:prstGeom>
          <a:noFill/>
          <a:ln>
            <a:noFill/>
          </a:ln>
        </p:spPr>
        <p:txBody>
          <a:bodyPr anchorCtr="0" anchor="ctr" bIns="60925" lIns="121875" spcFirstLastPara="1" rIns="121875" wrap="square" tIns="609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5"/>
          <p:cNvSpPr txBox="1"/>
          <p:nvPr>
            <p:ph idx="11" type="ftr"/>
          </p:nvPr>
        </p:nvSpPr>
        <p:spPr>
          <a:xfrm>
            <a:off x="4164515" y="6356351"/>
            <a:ext cx="3859795" cy="365125"/>
          </a:xfrm>
          <a:prstGeom prst="rect">
            <a:avLst/>
          </a:prstGeom>
          <a:noFill/>
          <a:ln>
            <a:noFill/>
          </a:ln>
        </p:spPr>
        <p:txBody>
          <a:bodyPr anchorCtr="0" anchor="ctr" bIns="60925" lIns="121875" spcFirstLastPara="1" rIns="121875" wrap="square" tIns="609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5"/>
          <p:cNvSpPr txBox="1"/>
          <p:nvPr>
            <p:ph idx="12" type="sldNum"/>
          </p:nvPr>
        </p:nvSpPr>
        <p:spPr>
          <a:xfrm>
            <a:off x="8735325" y="6356351"/>
            <a:ext cx="2844059"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ur Appraoch">
  <p:cSld name="Our Appraoch">
    <p:spTree>
      <p:nvGrpSpPr>
        <p:cNvPr id="111" name="Shape 111"/>
        <p:cNvGrpSpPr/>
        <p:nvPr/>
      </p:nvGrpSpPr>
      <p:grpSpPr>
        <a:xfrm>
          <a:off x="0" y="0"/>
          <a:ext cx="0" cy="0"/>
          <a:chOff x="0" y="0"/>
          <a:chExt cx="0" cy="0"/>
        </a:xfrm>
      </p:grpSpPr>
      <p:sp>
        <p:nvSpPr>
          <p:cNvPr id="112" name="Google Shape;112;p6"/>
          <p:cNvSpPr txBox="1"/>
          <p:nvPr>
            <p:ph idx="10" type="dt"/>
          </p:nvPr>
        </p:nvSpPr>
        <p:spPr>
          <a:xfrm>
            <a:off x="609441" y="6356351"/>
            <a:ext cx="2844059" cy="365125"/>
          </a:xfrm>
          <a:prstGeom prst="rect">
            <a:avLst/>
          </a:prstGeom>
          <a:noFill/>
          <a:ln>
            <a:noFill/>
          </a:ln>
        </p:spPr>
        <p:txBody>
          <a:bodyPr anchorCtr="0" anchor="ctr" bIns="60925" lIns="121875" spcFirstLastPara="1" rIns="121875" wrap="square" tIns="609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6"/>
          <p:cNvSpPr txBox="1"/>
          <p:nvPr>
            <p:ph idx="11" type="ftr"/>
          </p:nvPr>
        </p:nvSpPr>
        <p:spPr>
          <a:xfrm>
            <a:off x="4164515" y="6356351"/>
            <a:ext cx="3859795" cy="365125"/>
          </a:xfrm>
          <a:prstGeom prst="rect">
            <a:avLst/>
          </a:prstGeom>
          <a:noFill/>
          <a:ln>
            <a:noFill/>
          </a:ln>
        </p:spPr>
        <p:txBody>
          <a:bodyPr anchorCtr="0" anchor="ctr" bIns="60925" lIns="121875" spcFirstLastPara="1" rIns="121875" wrap="square" tIns="609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6"/>
          <p:cNvSpPr txBox="1"/>
          <p:nvPr>
            <p:ph idx="12" type="sldNum"/>
          </p:nvPr>
        </p:nvSpPr>
        <p:spPr>
          <a:xfrm>
            <a:off x="8731052" y="6356351"/>
            <a:ext cx="2844059"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15" name="Google Shape;115;p6"/>
          <p:cNvSpPr/>
          <p:nvPr/>
        </p:nvSpPr>
        <p:spPr>
          <a:xfrm>
            <a:off x="1" y="708746"/>
            <a:ext cx="4942284" cy="8212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16" name="Google Shape;116;p6"/>
          <p:cNvSpPr txBox="1"/>
          <p:nvPr>
            <p:ph idx="1" type="body"/>
          </p:nvPr>
        </p:nvSpPr>
        <p:spPr>
          <a:xfrm>
            <a:off x="0" y="794684"/>
            <a:ext cx="4726260" cy="649288"/>
          </a:xfrm>
          <a:prstGeom prst="rect">
            <a:avLst/>
          </a:prstGeom>
          <a:noFill/>
          <a:ln>
            <a:noFill/>
          </a:ln>
        </p:spPr>
        <p:txBody>
          <a:bodyPr anchorCtr="0" anchor="ctr" bIns="60925" lIns="121875" spcFirstLastPara="1" rIns="121875" wrap="square" tIns="60925">
            <a:noAutofit/>
          </a:bodyPr>
          <a:lstStyle>
            <a:lvl1pPr indent="-228600" lvl="0" marL="457200" algn="r">
              <a:lnSpc>
                <a:spcPct val="100000"/>
              </a:lnSpc>
              <a:spcBef>
                <a:spcPts val="720"/>
              </a:spcBef>
              <a:spcAft>
                <a:spcPts val="0"/>
              </a:spcAft>
              <a:buClr>
                <a:schemeClr val="lt1"/>
              </a:buClr>
              <a:buSzPts val="3600"/>
              <a:buFont typeface="Open Sans"/>
              <a:buNone/>
              <a:defRPr b="0" sz="3600">
                <a:solidFill>
                  <a:schemeClr val="lt1"/>
                </a:solidFill>
                <a:latin typeface="Open Sans"/>
                <a:ea typeface="Open Sans"/>
                <a:cs typeface="Open Sans"/>
                <a:sym typeface="Open Sans"/>
              </a:defRPr>
            </a:lvl1pPr>
            <a:lvl2pPr indent="-228600" lvl="1" marL="914400" algn="l">
              <a:lnSpc>
                <a:spcPct val="100000"/>
              </a:lnSpc>
              <a:spcBef>
                <a:spcPts val="640"/>
              </a:spcBef>
              <a:spcAft>
                <a:spcPts val="0"/>
              </a:spcAft>
              <a:buClr>
                <a:schemeClr val="dk1"/>
              </a:buClr>
              <a:buSzPts val="3200"/>
              <a:buFont typeface="Open Sans"/>
              <a:buNone/>
              <a:defRPr>
                <a:latin typeface="Open Sans"/>
                <a:ea typeface="Open Sans"/>
                <a:cs typeface="Open Sans"/>
                <a:sym typeface="Open Sans"/>
              </a:defRPr>
            </a:lvl2pPr>
            <a:lvl3pPr indent="-228600" lvl="2" marL="1371600" algn="l">
              <a:lnSpc>
                <a:spcPct val="100000"/>
              </a:lnSpc>
              <a:spcBef>
                <a:spcPts val="480"/>
              </a:spcBef>
              <a:spcAft>
                <a:spcPts val="0"/>
              </a:spcAft>
              <a:buClr>
                <a:schemeClr val="dk1"/>
              </a:buClr>
              <a:buSzPts val="2400"/>
              <a:buFont typeface="Open Sans"/>
              <a:buNone/>
              <a:defRPr>
                <a:latin typeface="Open Sans"/>
                <a:ea typeface="Open Sans"/>
                <a:cs typeface="Open Sans"/>
                <a:sym typeface="Open Sans"/>
              </a:defRPr>
            </a:lvl3pPr>
            <a:lvl4pPr indent="-228600" lvl="3" marL="1828800" algn="l">
              <a:lnSpc>
                <a:spcPct val="100000"/>
              </a:lnSpc>
              <a:spcBef>
                <a:spcPts val="400"/>
              </a:spcBef>
              <a:spcAft>
                <a:spcPts val="0"/>
              </a:spcAft>
              <a:buClr>
                <a:schemeClr val="dk1"/>
              </a:buClr>
              <a:buSzPts val="2000"/>
              <a:buFont typeface="Open Sans"/>
              <a:buNone/>
              <a:defRPr>
                <a:latin typeface="Open Sans"/>
                <a:ea typeface="Open Sans"/>
                <a:cs typeface="Open Sans"/>
                <a:sym typeface="Open Sans"/>
              </a:defRPr>
            </a:lvl4pPr>
            <a:lvl5pPr indent="-228600" lvl="4" marL="2286000" algn="l">
              <a:lnSpc>
                <a:spcPct val="100000"/>
              </a:lnSpc>
              <a:spcBef>
                <a:spcPts val="400"/>
              </a:spcBef>
              <a:spcAft>
                <a:spcPts val="0"/>
              </a:spcAft>
              <a:buClr>
                <a:schemeClr val="dk1"/>
              </a:buClr>
              <a:buSzPts val="2000"/>
              <a:buFont typeface="Open Sans"/>
              <a:buNone/>
              <a:defRPr>
                <a:latin typeface="Open Sans"/>
                <a:ea typeface="Open Sans"/>
                <a:cs typeface="Open Sans"/>
                <a:sym typeface="Open Sans"/>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17" name="Google Shape;117;p6"/>
          <p:cNvSpPr/>
          <p:nvPr>
            <p:ph idx="2" type="pic"/>
          </p:nvPr>
        </p:nvSpPr>
        <p:spPr>
          <a:xfrm>
            <a:off x="609599" y="1529909"/>
            <a:ext cx="10961079" cy="2475155"/>
          </a:xfrm>
          <a:prstGeom prst="rect">
            <a:avLst/>
          </a:prstGeom>
          <a:noFill/>
          <a:ln>
            <a:noFill/>
          </a:ln>
        </p:spPr>
        <p:txBody>
          <a:bodyPr anchorCtr="0" anchor="ctr" bIns="60925" lIns="121875" spcFirstLastPara="1" rIns="121875" wrap="square" tIns="60925">
            <a:noAutofit/>
          </a:bodyPr>
          <a:lstStyle>
            <a:lvl1pPr lvl="0" marR="0" rtl="0" algn="ctr">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1pPr>
            <a:lvl2pPr lvl="1"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lvl="6"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lvl="7"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lvl="8"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ny Profile">
  <p:cSld name="Company Profile">
    <p:spTree>
      <p:nvGrpSpPr>
        <p:cNvPr id="118" name="Shape 118"/>
        <p:cNvGrpSpPr/>
        <p:nvPr/>
      </p:nvGrpSpPr>
      <p:grpSpPr>
        <a:xfrm>
          <a:off x="0" y="0"/>
          <a:ext cx="0" cy="0"/>
          <a:chOff x="0" y="0"/>
          <a:chExt cx="0" cy="0"/>
        </a:xfrm>
      </p:grpSpPr>
      <p:sp>
        <p:nvSpPr>
          <p:cNvPr id="119" name="Google Shape;119;p7"/>
          <p:cNvSpPr txBox="1"/>
          <p:nvPr>
            <p:ph idx="10" type="dt"/>
          </p:nvPr>
        </p:nvSpPr>
        <p:spPr>
          <a:xfrm>
            <a:off x="609441" y="6356351"/>
            <a:ext cx="2844059" cy="365125"/>
          </a:xfrm>
          <a:prstGeom prst="rect">
            <a:avLst/>
          </a:prstGeom>
          <a:noFill/>
          <a:ln>
            <a:noFill/>
          </a:ln>
        </p:spPr>
        <p:txBody>
          <a:bodyPr anchorCtr="0" anchor="ctr" bIns="60925" lIns="121875" spcFirstLastPara="1" rIns="121875" wrap="square" tIns="609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7"/>
          <p:cNvSpPr txBox="1"/>
          <p:nvPr>
            <p:ph idx="11" type="ftr"/>
          </p:nvPr>
        </p:nvSpPr>
        <p:spPr>
          <a:xfrm>
            <a:off x="4164515" y="6356351"/>
            <a:ext cx="3859795" cy="365125"/>
          </a:xfrm>
          <a:prstGeom prst="rect">
            <a:avLst/>
          </a:prstGeom>
          <a:noFill/>
          <a:ln>
            <a:noFill/>
          </a:ln>
        </p:spPr>
        <p:txBody>
          <a:bodyPr anchorCtr="0" anchor="ctr" bIns="60925" lIns="121875" spcFirstLastPara="1" rIns="121875" wrap="square" tIns="609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7"/>
          <p:cNvSpPr txBox="1"/>
          <p:nvPr>
            <p:ph idx="12" type="sldNum"/>
          </p:nvPr>
        </p:nvSpPr>
        <p:spPr>
          <a:xfrm>
            <a:off x="8731052" y="6356351"/>
            <a:ext cx="2844059"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22" name="Google Shape;122;p7"/>
          <p:cNvSpPr/>
          <p:nvPr/>
        </p:nvSpPr>
        <p:spPr>
          <a:xfrm>
            <a:off x="1" y="708746"/>
            <a:ext cx="4942284" cy="821288"/>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23" name="Google Shape;123;p7"/>
          <p:cNvSpPr txBox="1"/>
          <p:nvPr>
            <p:ph idx="1" type="body"/>
          </p:nvPr>
        </p:nvSpPr>
        <p:spPr>
          <a:xfrm>
            <a:off x="0" y="794684"/>
            <a:ext cx="4726260" cy="649288"/>
          </a:xfrm>
          <a:prstGeom prst="rect">
            <a:avLst/>
          </a:prstGeom>
          <a:noFill/>
          <a:ln>
            <a:noFill/>
          </a:ln>
        </p:spPr>
        <p:txBody>
          <a:bodyPr anchorCtr="0" anchor="ctr" bIns="60925" lIns="121875" spcFirstLastPara="1" rIns="121875" wrap="square" tIns="60925">
            <a:noAutofit/>
          </a:bodyPr>
          <a:lstStyle>
            <a:lvl1pPr indent="-228600" lvl="0" marL="457200" algn="r">
              <a:lnSpc>
                <a:spcPct val="100000"/>
              </a:lnSpc>
              <a:spcBef>
                <a:spcPts val="720"/>
              </a:spcBef>
              <a:spcAft>
                <a:spcPts val="0"/>
              </a:spcAft>
              <a:buClr>
                <a:schemeClr val="lt1"/>
              </a:buClr>
              <a:buSzPts val="3600"/>
              <a:buFont typeface="Open Sans"/>
              <a:buNone/>
              <a:defRPr b="0" sz="3600">
                <a:solidFill>
                  <a:schemeClr val="lt1"/>
                </a:solidFill>
                <a:latin typeface="Open Sans"/>
                <a:ea typeface="Open Sans"/>
                <a:cs typeface="Open Sans"/>
                <a:sym typeface="Open Sans"/>
              </a:defRPr>
            </a:lvl1pPr>
            <a:lvl2pPr indent="-228600" lvl="1" marL="914400" algn="l">
              <a:lnSpc>
                <a:spcPct val="100000"/>
              </a:lnSpc>
              <a:spcBef>
                <a:spcPts val="640"/>
              </a:spcBef>
              <a:spcAft>
                <a:spcPts val="0"/>
              </a:spcAft>
              <a:buClr>
                <a:schemeClr val="dk1"/>
              </a:buClr>
              <a:buSzPts val="3200"/>
              <a:buFont typeface="Open Sans"/>
              <a:buNone/>
              <a:defRPr>
                <a:latin typeface="Open Sans"/>
                <a:ea typeface="Open Sans"/>
                <a:cs typeface="Open Sans"/>
                <a:sym typeface="Open Sans"/>
              </a:defRPr>
            </a:lvl2pPr>
            <a:lvl3pPr indent="-228600" lvl="2" marL="1371600" algn="l">
              <a:lnSpc>
                <a:spcPct val="100000"/>
              </a:lnSpc>
              <a:spcBef>
                <a:spcPts val="480"/>
              </a:spcBef>
              <a:spcAft>
                <a:spcPts val="0"/>
              </a:spcAft>
              <a:buClr>
                <a:schemeClr val="dk1"/>
              </a:buClr>
              <a:buSzPts val="2400"/>
              <a:buFont typeface="Open Sans"/>
              <a:buNone/>
              <a:defRPr>
                <a:latin typeface="Open Sans"/>
                <a:ea typeface="Open Sans"/>
                <a:cs typeface="Open Sans"/>
                <a:sym typeface="Open Sans"/>
              </a:defRPr>
            </a:lvl3pPr>
            <a:lvl4pPr indent="-228600" lvl="3" marL="1828800" algn="l">
              <a:lnSpc>
                <a:spcPct val="100000"/>
              </a:lnSpc>
              <a:spcBef>
                <a:spcPts val="400"/>
              </a:spcBef>
              <a:spcAft>
                <a:spcPts val="0"/>
              </a:spcAft>
              <a:buClr>
                <a:schemeClr val="dk1"/>
              </a:buClr>
              <a:buSzPts val="2000"/>
              <a:buFont typeface="Open Sans"/>
              <a:buNone/>
              <a:defRPr>
                <a:latin typeface="Open Sans"/>
                <a:ea typeface="Open Sans"/>
                <a:cs typeface="Open Sans"/>
                <a:sym typeface="Open Sans"/>
              </a:defRPr>
            </a:lvl4pPr>
            <a:lvl5pPr indent="-228600" lvl="4" marL="2286000" algn="l">
              <a:lnSpc>
                <a:spcPct val="100000"/>
              </a:lnSpc>
              <a:spcBef>
                <a:spcPts val="400"/>
              </a:spcBef>
              <a:spcAft>
                <a:spcPts val="0"/>
              </a:spcAft>
              <a:buClr>
                <a:schemeClr val="dk1"/>
              </a:buClr>
              <a:buSzPts val="2000"/>
              <a:buFont typeface="Open Sans"/>
              <a:buNone/>
              <a:defRPr>
                <a:latin typeface="Open Sans"/>
                <a:ea typeface="Open Sans"/>
                <a:cs typeface="Open Sans"/>
                <a:sym typeface="Open Sans"/>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24" name="Google Shape;124;p7"/>
          <p:cNvSpPr/>
          <p:nvPr>
            <p:ph idx="2" type="pic"/>
          </p:nvPr>
        </p:nvSpPr>
        <p:spPr>
          <a:xfrm>
            <a:off x="0" y="1529910"/>
            <a:ext cx="4942284" cy="3411257"/>
          </a:xfrm>
          <a:prstGeom prst="rect">
            <a:avLst/>
          </a:prstGeom>
          <a:noFill/>
          <a:ln>
            <a:noFill/>
          </a:ln>
        </p:spPr>
        <p:txBody>
          <a:bodyPr anchorCtr="0" anchor="ctr" bIns="60925" lIns="121875" spcFirstLastPara="1" rIns="121875" wrap="square" tIns="60925">
            <a:noAutofit/>
          </a:bodyPr>
          <a:lstStyle>
            <a:lvl1pPr lvl="0" marR="0" rtl="0" algn="ctr">
              <a:lnSpc>
                <a:spcPct val="100000"/>
              </a:lnSpc>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1pPr>
            <a:lvl2pPr lvl="1"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lvl="6"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lvl="7"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lvl="8"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25" name="Shape 125"/>
        <p:cNvGrpSpPr/>
        <p:nvPr/>
      </p:nvGrpSpPr>
      <p:grpSpPr>
        <a:xfrm>
          <a:off x="0" y="0"/>
          <a:ext cx="0" cy="0"/>
          <a:chOff x="0" y="0"/>
          <a:chExt cx="0" cy="0"/>
        </a:xfrm>
      </p:grpSpPr>
      <p:sp>
        <p:nvSpPr>
          <p:cNvPr id="126" name="Google Shape;126;p8"/>
          <p:cNvSpPr/>
          <p:nvPr/>
        </p:nvSpPr>
        <p:spPr>
          <a:xfrm flipH="1">
            <a:off x="4294212" y="0"/>
            <a:ext cx="7876318" cy="6858000"/>
          </a:xfrm>
          <a:custGeom>
            <a:rect b="b" l="l" r="r" t="t"/>
            <a:pathLst>
              <a:path extrusionOk="0" h="6858000" w="6094412">
                <a:moveTo>
                  <a:pt x="0" y="0"/>
                </a:moveTo>
                <a:lnTo>
                  <a:pt x="6094412" y="0"/>
                </a:lnTo>
                <a:lnTo>
                  <a:pt x="0" y="6858000"/>
                </a:lnTo>
                <a:lnTo>
                  <a:pt x="0" y="0"/>
                </a:lnTo>
                <a:close/>
              </a:path>
            </a:pathLst>
          </a:custGeom>
          <a:solidFill>
            <a:srgbClr val="ABDAE0">
              <a:alpha val="4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27" name="Google Shape;127;p8"/>
          <p:cNvSpPr/>
          <p:nvPr/>
        </p:nvSpPr>
        <p:spPr>
          <a:xfrm>
            <a:off x="-39608" y="-3"/>
            <a:ext cx="4333820" cy="4876818"/>
          </a:xfrm>
          <a:custGeom>
            <a:rect b="b" l="l" r="r" t="t"/>
            <a:pathLst>
              <a:path extrusionOk="0" h="6858000" w="6094412">
                <a:moveTo>
                  <a:pt x="0" y="0"/>
                </a:moveTo>
                <a:lnTo>
                  <a:pt x="6094412" y="0"/>
                </a:lnTo>
                <a:lnTo>
                  <a:pt x="0" y="6858000"/>
                </a:lnTo>
                <a:lnTo>
                  <a:pt x="0" y="0"/>
                </a:lnTo>
                <a:close/>
              </a:path>
            </a:pathLst>
          </a:custGeom>
          <a:solidFill>
            <a:srgbClr val="ABDAE0">
              <a:alpha val="4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grpSp>
        <p:nvGrpSpPr>
          <p:cNvPr id="128" name="Google Shape;128;p8"/>
          <p:cNvGrpSpPr/>
          <p:nvPr/>
        </p:nvGrpSpPr>
        <p:grpSpPr>
          <a:xfrm>
            <a:off x="1" y="0"/>
            <a:ext cx="2601913" cy="2833688"/>
            <a:chOff x="0" y="0"/>
            <a:chExt cx="2601913" cy="2833688"/>
          </a:xfrm>
        </p:grpSpPr>
        <p:sp>
          <p:nvSpPr>
            <p:cNvPr id="129" name="Google Shape;129;p8"/>
            <p:cNvSpPr/>
            <p:nvPr/>
          </p:nvSpPr>
          <p:spPr>
            <a:xfrm>
              <a:off x="0" y="0"/>
              <a:ext cx="701675" cy="809625"/>
            </a:xfrm>
            <a:custGeom>
              <a:rect b="b" l="l" r="r" t="t"/>
              <a:pathLst>
                <a:path extrusionOk="0" h="510" w="442">
                  <a:moveTo>
                    <a:pt x="0" y="510"/>
                  </a:moveTo>
                  <a:lnTo>
                    <a:pt x="0" y="0"/>
                  </a:lnTo>
                  <a:lnTo>
                    <a:pt x="0" y="0"/>
                  </a:lnTo>
                  <a:lnTo>
                    <a:pt x="442" y="254"/>
                  </a:lnTo>
                  <a:lnTo>
                    <a:pt x="0" y="510"/>
                  </a:lnTo>
                  <a:close/>
                </a:path>
              </a:pathLst>
            </a:custGeom>
            <a:solidFill>
              <a:srgbClr val="78001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30" name="Google Shape;130;p8"/>
            <p:cNvSpPr/>
            <p:nvPr/>
          </p:nvSpPr>
          <p:spPr>
            <a:xfrm>
              <a:off x="0" y="403225"/>
              <a:ext cx="701675" cy="814388"/>
            </a:xfrm>
            <a:custGeom>
              <a:rect b="b" l="l" r="r" t="t"/>
              <a:pathLst>
                <a:path extrusionOk="0" h="513" w="442">
                  <a:moveTo>
                    <a:pt x="0" y="256"/>
                  </a:moveTo>
                  <a:lnTo>
                    <a:pt x="0" y="256"/>
                  </a:lnTo>
                  <a:lnTo>
                    <a:pt x="442" y="0"/>
                  </a:lnTo>
                  <a:lnTo>
                    <a:pt x="442" y="0"/>
                  </a:lnTo>
                  <a:lnTo>
                    <a:pt x="442" y="513"/>
                  </a:lnTo>
                  <a:lnTo>
                    <a:pt x="0" y="256"/>
                  </a:lnTo>
                  <a:close/>
                </a:path>
              </a:pathLst>
            </a:custGeom>
            <a:solidFill>
              <a:srgbClr val="F5340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31" name="Google Shape;131;p8"/>
            <p:cNvSpPr/>
            <p:nvPr/>
          </p:nvSpPr>
          <p:spPr>
            <a:xfrm>
              <a:off x="0" y="1620838"/>
              <a:ext cx="701675" cy="809625"/>
            </a:xfrm>
            <a:custGeom>
              <a:rect b="b" l="l" r="r" t="t"/>
              <a:pathLst>
                <a:path extrusionOk="0" h="510" w="442">
                  <a:moveTo>
                    <a:pt x="0" y="510"/>
                  </a:moveTo>
                  <a:lnTo>
                    <a:pt x="0" y="0"/>
                  </a:lnTo>
                  <a:lnTo>
                    <a:pt x="442" y="256"/>
                  </a:lnTo>
                  <a:lnTo>
                    <a:pt x="442" y="256"/>
                  </a:lnTo>
                  <a:lnTo>
                    <a:pt x="0" y="510"/>
                  </a:lnTo>
                  <a:close/>
                </a:path>
              </a:pathLst>
            </a:custGeom>
            <a:solidFill>
              <a:schemeClr val="accen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32" name="Google Shape;132;p8"/>
            <p:cNvSpPr/>
            <p:nvPr/>
          </p:nvSpPr>
          <p:spPr>
            <a:xfrm>
              <a:off x="0" y="1212850"/>
              <a:ext cx="701675" cy="814388"/>
            </a:xfrm>
            <a:custGeom>
              <a:rect b="b" l="l" r="r" t="t"/>
              <a:pathLst>
                <a:path extrusionOk="0" h="513" w="442">
                  <a:moveTo>
                    <a:pt x="0" y="257"/>
                  </a:moveTo>
                  <a:lnTo>
                    <a:pt x="0" y="257"/>
                  </a:lnTo>
                  <a:lnTo>
                    <a:pt x="442" y="0"/>
                  </a:lnTo>
                  <a:lnTo>
                    <a:pt x="442" y="3"/>
                  </a:lnTo>
                  <a:lnTo>
                    <a:pt x="442" y="513"/>
                  </a:lnTo>
                  <a:lnTo>
                    <a:pt x="0" y="257"/>
                  </a:lnTo>
                  <a:close/>
                </a:path>
              </a:pathLst>
            </a:custGeom>
            <a:solidFill>
              <a:schemeClr val="accent4"/>
            </a:solidFill>
            <a:ln cap="flat" cmpd="sng" w="9525">
              <a:solidFill>
                <a:schemeClr val="accent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33" name="Google Shape;133;p8"/>
            <p:cNvSpPr/>
            <p:nvPr/>
          </p:nvSpPr>
          <p:spPr>
            <a:xfrm>
              <a:off x="234949" y="2359025"/>
              <a:ext cx="406465" cy="474663"/>
            </a:xfrm>
            <a:custGeom>
              <a:rect b="b" l="l" r="r" t="t"/>
              <a:pathLst>
                <a:path extrusionOk="0" h="174" w="149">
                  <a:moveTo>
                    <a:pt x="0" y="87"/>
                  </a:moveTo>
                  <a:lnTo>
                    <a:pt x="0" y="87"/>
                  </a:lnTo>
                  <a:lnTo>
                    <a:pt x="149" y="0"/>
                  </a:lnTo>
                  <a:lnTo>
                    <a:pt x="149" y="0"/>
                  </a:lnTo>
                  <a:lnTo>
                    <a:pt x="149" y="174"/>
                  </a:lnTo>
                  <a:lnTo>
                    <a:pt x="0" y="87"/>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34" name="Google Shape;134;p8"/>
            <p:cNvSpPr/>
            <p:nvPr/>
          </p:nvSpPr>
          <p:spPr>
            <a:xfrm>
              <a:off x="0" y="809625"/>
              <a:ext cx="701675" cy="811213"/>
            </a:xfrm>
            <a:custGeom>
              <a:rect b="b" l="l" r="r" t="t"/>
              <a:pathLst>
                <a:path extrusionOk="0" h="511" w="442">
                  <a:moveTo>
                    <a:pt x="0" y="511"/>
                  </a:moveTo>
                  <a:lnTo>
                    <a:pt x="0" y="0"/>
                  </a:lnTo>
                  <a:lnTo>
                    <a:pt x="442" y="254"/>
                  </a:lnTo>
                  <a:lnTo>
                    <a:pt x="0" y="511"/>
                  </a:lnTo>
                  <a:close/>
                </a:path>
              </a:pathLst>
            </a:custGeom>
            <a:solidFill>
              <a:srgbClr val="9A900E"/>
            </a:solidFill>
            <a:ln cap="flat" cmpd="sng" w="9525">
              <a:solidFill>
                <a:srgbClr val="9A900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35" name="Google Shape;135;p8"/>
            <p:cNvSpPr/>
            <p:nvPr/>
          </p:nvSpPr>
          <p:spPr>
            <a:xfrm>
              <a:off x="701675" y="403225"/>
              <a:ext cx="706438" cy="814388"/>
            </a:xfrm>
            <a:custGeom>
              <a:rect b="b" l="l" r="r" t="t"/>
              <a:pathLst>
                <a:path extrusionOk="0" h="513" w="445">
                  <a:moveTo>
                    <a:pt x="0" y="513"/>
                  </a:moveTo>
                  <a:lnTo>
                    <a:pt x="0" y="0"/>
                  </a:lnTo>
                  <a:lnTo>
                    <a:pt x="445" y="256"/>
                  </a:lnTo>
                  <a:lnTo>
                    <a:pt x="445" y="256"/>
                  </a:lnTo>
                  <a:lnTo>
                    <a:pt x="0" y="513"/>
                  </a:lnTo>
                  <a:close/>
                </a:path>
              </a:pathLst>
            </a:custGeom>
            <a:solidFill>
              <a:srgbClr val="F5340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36" name="Google Shape;136;p8"/>
            <p:cNvSpPr/>
            <p:nvPr/>
          </p:nvSpPr>
          <p:spPr>
            <a:xfrm>
              <a:off x="701675" y="0"/>
              <a:ext cx="706438" cy="809625"/>
            </a:xfrm>
            <a:custGeom>
              <a:rect b="b" l="l" r="r" t="t"/>
              <a:pathLst>
                <a:path extrusionOk="0" h="510" w="445">
                  <a:moveTo>
                    <a:pt x="0" y="254"/>
                  </a:moveTo>
                  <a:lnTo>
                    <a:pt x="0" y="254"/>
                  </a:lnTo>
                  <a:lnTo>
                    <a:pt x="445" y="0"/>
                  </a:lnTo>
                  <a:lnTo>
                    <a:pt x="445" y="0"/>
                  </a:lnTo>
                  <a:lnTo>
                    <a:pt x="445" y="510"/>
                  </a:lnTo>
                  <a:lnTo>
                    <a:pt x="0" y="254"/>
                  </a:lnTo>
                  <a:close/>
                </a:path>
              </a:pathLst>
            </a:custGeom>
            <a:solidFill>
              <a:srgbClr val="E3651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37" name="Google Shape;137;p8"/>
            <p:cNvSpPr/>
            <p:nvPr/>
          </p:nvSpPr>
          <p:spPr>
            <a:xfrm>
              <a:off x="0" y="403225"/>
              <a:ext cx="701675" cy="814388"/>
            </a:xfrm>
            <a:custGeom>
              <a:rect b="b" l="l" r="r" t="t"/>
              <a:pathLst>
                <a:path extrusionOk="0" h="513" w="442">
                  <a:moveTo>
                    <a:pt x="0" y="256"/>
                  </a:moveTo>
                  <a:lnTo>
                    <a:pt x="0" y="256"/>
                  </a:lnTo>
                  <a:lnTo>
                    <a:pt x="442" y="0"/>
                  </a:lnTo>
                  <a:lnTo>
                    <a:pt x="442" y="0"/>
                  </a:lnTo>
                  <a:lnTo>
                    <a:pt x="442" y="513"/>
                  </a:lnTo>
                  <a:lnTo>
                    <a:pt x="0" y="256"/>
                  </a:lnTo>
                  <a:close/>
                </a:path>
              </a:pathLst>
            </a:custGeom>
            <a:solidFill>
              <a:srgbClr val="FFA73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38" name="Google Shape;138;p8"/>
            <p:cNvSpPr/>
            <p:nvPr/>
          </p:nvSpPr>
          <p:spPr>
            <a:xfrm>
              <a:off x="1408113" y="0"/>
              <a:ext cx="701675" cy="809625"/>
            </a:xfrm>
            <a:custGeom>
              <a:rect b="b" l="l" r="r" t="t"/>
              <a:pathLst>
                <a:path extrusionOk="0" h="510" w="442">
                  <a:moveTo>
                    <a:pt x="0" y="510"/>
                  </a:moveTo>
                  <a:lnTo>
                    <a:pt x="0" y="0"/>
                  </a:lnTo>
                  <a:lnTo>
                    <a:pt x="0" y="0"/>
                  </a:lnTo>
                  <a:lnTo>
                    <a:pt x="442" y="254"/>
                  </a:lnTo>
                  <a:lnTo>
                    <a:pt x="0" y="510"/>
                  </a:lnTo>
                  <a:close/>
                </a:path>
              </a:pathLst>
            </a:custGeom>
            <a:solidFill>
              <a:srgbClr val="46FAF2"/>
            </a:solidFill>
            <a:ln cap="flat" cmpd="sng" w="9525">
              <a:solidFill>
                <a:srgbClr val="46FAF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39" name="Google Shape;139;p8"/>
            <p:cNvSpPr/>
            <p:nvPr/>
          </p:nvSpPr>
          <p:spPr>
            <a:xfrm>
              <a:off x="2317750" y="241300"/>
              <a:ext cx="284163" cy="328613"/>
            </a:xfrm>
            <a:custGeom>
              <a:rect b="b" l="l" r="r" t="t"/>
              <a:pathLst>
                <a:path extrusionOk="0" h="207" w="179">
                  <a:moveTo>
                    <a:pt x="0" y="207"/>
                  </a:moveTo>
                  <a:lnTo>
                    <a:pt x="0" y="0"/>
                  </a:lnTo>
                  <a:lnTo>
                    <a:pt x="0" y="0"/>
                  </a:lnTo>
                  <a:lnTo>
                    <a:pt x="179" y="102"/>
                  </a:lnTo>
                  <a:lnTo>
                    <a:pt x="0" y="207"/>
                  </a:lnTo>
                  <a:close/>
                </a:path>
              </a:pathLst>
            </a:custGeom>
            <a:solidFill>
              <a:schemeClr val="accent6"/>
            </a:solidFill>
            <a:ln cap="flat" cmpd="sng" w="9525">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40" name="Google Shape;140;p8"/>
            <p:cNvSpPr/>
            <p:nvPr/>
          </p:nvSpPr>
          <p:spPr>
            <a:xfrm>
              <a:off x="1408113" y="1620838"/>
              <a:ext cx="701675" cy="809625"/>
            </a:xfrm>
            <a:custGeom>
              <a:rect b="b" l="l" r="r" t="t"/>
              <a:pathLst>
                <a:path extrusionOk="0" h="510" w="442">
                  <a:moveTo>
                    <a:pt x="0" y="510"/>
                  </a:moveTo>
                  <a:lnTo>
                    <a:pt x="0" y="0"/>
                  </a:lnTo>
                  <a:lnTo>
                    <a:pt x="442" y="256"/>
                  </a:lnTo>
                  <a:lnTo>
                    <a:pt x="442" y="256"/>
                  </a:lnTo>
                  <a:lnTo>
                    <a:pt x="0" y="510"/>
                  </a:lnTo>
                  <a:close/>
                </a:path>
              </a:pathLst>
            </a:custGeom>
            <a:solidFill>
              <a:schemeClr val="accent6"/>
            </a:solidFill>
            <a:ln cap="flat" cmpd="sng" w="9525">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41" name="Google Shape;141;p8"/>
            <p:cNvSpPr/>
            <p:nvPr/>
          </p:nvSpPr>
          <p:spPr>
            <a:xfrm>
              <a:off x="706438" y="809625"/>
              <a:ext cx="701675" cy="811213"/>
            </a:xfrm>
            <a:custGeom>
              <a:rect b="b" l="l" r="r" t="t"/>
              <a:pathLst>
                <a:path extrusionOk="0" h="511" w="442">
                  <a:moveTo>
                    <a:pt x="0" y="254"/>
                  </a:moveTo>
                  <a:lnTo>
                    <a:pt x="442" y="0"/>
                  </a:lnTo>
                  <a:lnTo>
                    <a:pt x="442" y="511"/>
                  </a:lnTo>
                  <a:lnTo>
                    <a:pt x="442" y="511"/>
                  </a:lnTo>
                  <a:lnTo>
                    <a:pt x="0" y="254"/>
                  </a:lnTo>
                  <a:close/>
                </a:path>
              </a:pathLst>
            </a:custGeom>
            <a:solidFill>
              <a:schemeClr val="accen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42" name="Google Shape;142;p8"/>
            <p:cNvSpPr/>
            <p:nvPr/>
          </p:nvSpPr>
          <p:spPr>
            <a:xfrm>
              <a:off x="701675" y="1212850"/>
              <a:ext cx="706438" cy="811213"/>
            </a:xfrm>
            <a:custGeom>
              <a:rect b="b" l="l" r="r" t="t"/>
              <a:pathLst>
                <a:path extrusionOk="0" h="511" w="445">
                  <a:moveTo>
                    <a:pt x="0" y="511"/>
                  </a:moveTo>
                  <a:lnTo>
                    <a:pt x="0" y="3"/>
                  </a:lnTo>
                  <a:lnTo>
                    <a:pt x="3" y="0"/>
                  </a:lnTo>
                  <a:lnTo>
                    <a:pt x="445" y="257"/>
                  </a:lnTo>
                  <a:lnTo>
                    <a:pt x="0" y="511"/>
                  </a:lnTo>
                  <a:close/>
                </a:path>
              </a:pathLst>
            </a:custGeom>
            <a:solidFill>
              <a:srgbClr val="2E737C"/>
            </a:solidFill>
            <a:ln cap="flat" cmpd="sng" w="9525">
              <a:solidFill>
                <a:srgbClr val="2E737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43" name="Google Shape;143;p8"/>
            <p:cNvSpPr/>
            <p:nvPr/>
          </p:nvSpPr>
          <p:spPr>
            <a:xfrm>
              <a:off x="701675" y="1620838"/>
              <a:ext cx="706438" cy="809625"/>
            </a:xfrm>
            <a:custGeom>
              <a:rect b="b" l="l" r="r" t="t"/>
              <a:pathLst>
                <a:path extrusionOk="0" h="510" w="445">
                  <a:moveTo>
                    <a:pt x="0" y="256"/>
                  </a:moveTo>
                  <a:lnTo>
                    <a:pt x="0" y="254"/>
                  </a:lnTo>
                  <a:lnTo>
                    <a:pt x="445" y="0"/>
                  </a:lnTo>
                  <a:lnTo>
                    <a:pt x="445" y="0"/>
                  </a:lnTo>
                  <a:lnTo>
                    <a:pt x="445" y="510"/>
                  </a:lnTo>
                  <a:lnTo>
                    <a:pt x="0" y="256"/>
                  </a:lnTo>
                  <a:close/>
                </a:path>
              </a:pathLst>
            </a:custGeom>
            <a:solidFill>
              <a:schemeClr val="accent1"/>
            </a:solid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44" name="Google Shape;144;p8"/>
            <p:cNvSpPr/>
            <p:nvPr/>
          </p:nvSpPr>
          <p:spPr>
            <a:xfrm>
              <a:off x="701675" y="403225"/>
              <a:ext cx="706438" cy="814388"/>
            </a:xfrm>
            <a:custGeom>
              <a:rect b="b" l="l" r="r" t="t"/>
              <a:pathLst>
                <a:path extrusionOk="0" h="513" w="445">
                  <a:moveTo>
                    <a:pt x="0" y="513"/>
                  </a:moveTo>
                  <a:lnTo>
                    <a:pt x="0" y="0"/>
                  </a:lnTo>
                  <a:lnTo>
                    <a:pt x="445" y="256"/>
                  </a:lnTo>
                  <a:lnTo>
                    <a:pt x="445" y="256"/>
                  </a:lnTo>
                  <a:lnTo>
                    <a:pt x="0" y="513"/>
                  </a:lnTo>
                  <a:close/>
                </a:path>
              </a:pathLst>
            </a:custGeom>
            <a:solidFill>
              <a:srgbClr val="46FAF2"/>
            </a:solidFill>
            <a:ln cap="flat" cmpd="sng" w="9525">
              <a:solidFill>
                <a:srgbClr val="46FAF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45" name="Google Shape;145;p8"/>
            <p:cNvSpPr/>
            <p:nvPr/>
          </p:nvSpPr>
          <p:spPr>
            <a:xfrm>
              <a:off x="701675" y="0"/>
              <a:ext cx="706438" cy="809625"/>
            </a:xfrm>
            <a:custGeom>
              <a:rect b="b" l="l" r="r" t="t"/>
              <a:pathLst>
                <a:path extrusionOk="0" h="510" w="445">
                  <a:moveTo>
                    <a:pt x="0" y="254"/>
                  </a:moveTo>
                  <a:lnTo>
                    <a:pt x="0" y="254"/>
                  </a:lnTo>
                  <a:lnTo>
                    <a:pt x="445" y="0"/>
                  </a:lnTo>
                  <a:lnTo>
                    <a:pt x="445" y="0"/>
                  </a:lnTo>
                  <a:lnTo>
                    <a:pt x="445" y="510"/>
                  </a:lnTo>
                  <a:lnTo>
                    <a:pt x="0" y="254"/>
                  </a:lnTo>
                  <a:close/>
                </a:path>
              </a:pathLst>
            </a:cu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46" name="Google Shape;146;p8"/>
            <p:cNvSpPr/>
            <p:nvPr/>
          </p:nvSpPr>
          <p:spPr>
            <a:xfrm>
              <a:off x="0" y="403225"/>
              <a:ext cx="701675" cy="814388"/>
            </a:xfrm>
            <a:custGeom>
              <a:rect b="b" l="l" r="r" t="t"/>
              <a:pathLst>
                <a:path extrusionOk="0" h="513" w="442">
                  <a:moveTo>
                    <a:pt x="0" y="256"/>
                  </a:moveTo>
                  <a:lnTo>
                    <a:pt x="0" y="256"/>
                  </a:lnTo>
                  <a:lnTo>
                    <a:pt x="442" y="0"/>
                  </a:lnTo>
                  <a:lnTo>
                    <a:pt x="442" y="0"/>
                  </a:lnTo>
                  <a:lnTo>
                    <a:pt x="442" y="513"/>
                  </a:lnTo>
                  <a:lnTo>
                    <a:pt x="0" y="256"/>
                  </a:lnTo>
                  <a:close/>
                </a:path>
              </a:pathLst>
            </a:custGeom>
            <a:solidFill>
              <a:schemeClr val="accent2"/>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47" name="Google Shape;147;p8"/>
            <p:cNvSpPr/>
            <p:nvPr/>
          </p:nvSpPr>
          <p:spPr>
            <a:xfrm>
              <a:off x="0" y="0"/>
              <a:ext cx="701675" cy="809625"/>
            </a:xfrm>
            <a:custGeom>
              <a:rect b="b" l="l" r="r" t="t"/>
              <a:pathLst>
                <a:path extrusionOk="0" h="510" w="442">
                  <a:moveTo>
                    <a:pt x="0" y="0"/>
                  </a:moveTo>
                  <a:lnTo>
                    <a:pt x="0" y="510"/>
                  </a:lnTo>
                  <a:lnTo>
                    <a:pt x="442" y="254"/>
                  </a:lnTo>
                  <a:lnTo>
                    <a:pt x="0" y="0"/>
                  </a:lnTo>
                  <a:lnTo>
                    <a:pt x="0" y="0"/>
                  </a:lnTo>
                  <a:close/>
                </a:path>
              </a:pathLst>
            </a:custGeom>
            <a:solidFill>
              <a:srgbClr val="515151"/>
            </a:solidFill>
            <a:ln cap="flat" cmpd="sng" w="9525">
              <a:solidFill>
                <a:srgbClr val="51515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48" name="Google Shape;148;p8"/>
            <p:cNvSpPr/>
            <p:nvPr/>
          </p:nvSpPr>
          <p:spPr>
            <a:xfrm>
              <a:off x="701675" y="0"/>
              <a:ext cx="701675" cy="403225"/>
            </a:xfrm>
            <a:custGeom>
              <a:rect b="b" l="l" r="r" t="t"/>
              <a:pathLst>
                <a:path extrusionOk="0" h="254" w="442">
                  <a:moveTo>
                    <a:pt x="0" y="254"/>
                  </a:moveTo>
                  <a:lnTo>
                    <a:pt x="442" y="0"/>
                  </a:lnTo>
                  <a:lnTo>
                    <a:pt x="0" y="0"/>
                  </a:lnTo>
                  <a:lnTo>
                    <a:pt x="0" y="254"/>
                  </a:lnTo>
                  <a:close/>
                </a:path>
              </a:pathLst>
            </a:custGeom>
            <a:solidFill>
              <a:schemeClr val="accent3"/>
            </a:solidFill>
            <a:ln cap="flat" cmpd="sng" w="9525">
              <a:solidFill>
                <a:schemeClr val="accent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149" name="Google Shape;149;p8"/>
            <p:cNvSpPr/>
            <p:nvPr/>
          </p:nvSpPr>
          <p:spPr>
            <a:xfrm>
              <a:off x="0" y="0"/>
              <a:ext cx="701675" cy="403225"/>
            </a:xfrm>
            <a:custGeom>
              <a:rect b="b" l="l" r="r" t="t"/>
              <a:pathLst>
                <a:path extrusionOk="0" h="254" w="442">
                  <a:moveTo>
                    <a:pt x="442" y="0"/>
                  </a:moveTo>
                  <a:lnTo>
                    <a:pt x="0" y="0"/>
                  </a:lnTo>
                  <a:lnTo>
                    <a:pt x="442" y="254"/>
                  </a:lnTo>
                  <a:lnTo>
                    <a:pt x="442" y="254"/>
                  </a:lnTo>
                  <a:lnTo>
                    <a:pt x="442" y="0"/>
                  </a:lnTo>
                  <a:close/>
                </a:path>
              </a:pathLst>
            </a:custGeom>
            <a:solidFill>
              <a:schemeClr val="accent4"/>
            </a:solidFill>
            <a:ln cap="flat" cmpd="sng" w="9525">
              <a:solidFill>
                <a:schemeClr val="accent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sp>
        <p:nvSpPr>
          <p:cNvPr id="150" name="Google Shape;150;p8"/>
          <p:cNvSpPr txBox="1"/>
          <p:nvPr>
            <p:ph idx="10" type="dt"/>
          </p:nvPr>
        </p:nvSpPr>
        <p:spPr>
          <a:xfrm>
            <a:off x="609441" y="6356351"/>
            <a:ext cx="2844059" cy="365125"/>
          </a:xfrm>
          <a:prstGeom prst="rect">
            <a:avLst/>
          </a:prstGeom>
          <a:noFill/>
          <a:ln>
            <a:noFill/>
          </a:ln>
        </p:spPr>
        <p:txBody>
          <a:bodyPr anchorCtr="0" anchor="ctr" bIns="60925" lIns="121875" spcFirstLastPara="1" rIns="121875" wrap="square" tIns="609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8"/>
          <p:cNvSpPr txBox="1"/>
          <p:nvPr>
            <p:ph idx="11" type="ftr"/>
          </p:nvPr>
        </p:nvSpPr>
        <p:spPr>
          <a:xfrm>
            <a:off x="4164515" y="6356351"/>
            <a:ext cx="3859795" cy="365125"/>
          </a:xfrm>
          <a:prstGeom prst="rect">
            <a:avLst/>
          </a:prstGeom>
          <a:noFill/>
          <a:ln>
            <a:noFill/>
          </a:ln>
        </p:spPr>
        <p:txBody>
          <a:bodyPr anchorCtr="0" anchor="ctr" bIns="60925" lIns="121875" spcFirstLastPara="1" rIns="121875" wrap="square" tIns="609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8"/>
          <p:cNvSpPr txBox="1"/>
          <p:nvPr>
            <p:ph idx="12" type="sldNum"/>
          </p:nvPr>
        </p:nvSpPr>
        <p:spPr>
          <a:xfrm>
            <a:off x="8735325" y="6356351"/>
            <a:ext cx="2844059"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53" name="Google Shape;153;p8"/>
          <p:cNvSpPr txBox="1"/>
          <p:nvPr>
            <p:ph type="title"/>
          </p:nvPr>
        </p:nvSpPr>
        <p:spPr>
          <a:xfrm>
            <a:off x="6094412" y="3789040"/>
            <a:ext cx="5491606" cy="1362075"/>
          </a:xfrm>
          <a:prstGeom prst="rect">
            <a:avLst/>
          </a:prstGeom>
          <a:noFill/>
          <a:ln>
            <a:noFill/>
          </a:ln>
        </p:spPr>
        <p:txBody>
          <a:bodyPr anchorCtr="0" anchor="b" bIns="60925" lIns="121875" spcFirstLastPara="1" rIns="121875" wrap="square" tIns="60925">
            <a:noAutofit/>
          </a:bodyPr>
          <a:lstStyle>
            <a:lvl1pPr lvl="0" algn="l">
              <a:lnSpc>
                <a:spcPct val="100000"/>
              </a:lnSpc>
              <a:spcBef>
                <a:spcPts val="0"/>
              </a:spcBef>
              <a:spcAft>
                <a:spcPts val="0"/>
              </a:spcAft>
              <a:buClr>
                <a:schemeClr val="accent3"/>
              </a:buClr>
              <a:buSzPts val="5300"/>
              <a:buFont typeface="Open Sans"/>
              <a:buNone/>
              <a:defRPr b="1" sz="5300" cap="none">
                <a:solidFill>
                  <a:schemeClr val="accent3"/>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p8"/>
          <p:cNvSpPr txBox="1"/>
          <p:nvPr>
            <p:ph idx="1" type="body"/>
          </p:nvPr>
        </p:nvSpPr>
        <p:spPr>
          <a:xfrm>
            <a:off x="6094412" y="5319823"/>
            <a:ext cx="5521484" cy="828007"/>
          </a:xfrm>
          <a:prstGeom prst="rect">
            <a:avLst/>
          </a:prstGeom>
          <a:noFill/>
          <a:ln>
            <a:noFill/>
          </a:ln>
        </p:spPr>
        <p:txBody>
          <a:bodyPr anchorCtr="0" anchor="t" bIns="0" lIns="121875" spcFirstLastPara="1" rIns="121875" wrap="square" tIns="0">
            <a:noAutofit/>
          </a:bodyPr>
          <a:lstStyle>
            <a:lvl1pPr indent="-228600" lvl="0" marL="457200" algn="l">
              <a:lnSpc>
                <a:spcPct val="100000"/>
              </a:lnSpc>
              <a:spcBef>
                <a:spcPts val="320"/>
              </a:spcBef>
              <a:spcAft>
                <a:spcPts val="0"/>
              </a:spcAft>
              <a:buClr>
                <a:schemeClr val="accent3"/>
              </a:buClr>
              <a:buSzPts val="1600"/>
              <a:buNone/>
              <a:defRPr sz="1600">
                <a:solidFill>
                  <a:schemeClr val="accent3"/>
                </a:solidFill>
                <a:latin typeface="Open Sans"/>
                <a:ea typeface="Open Sans"/>
                <a:cs typeface="Open Sans"/>
                <a:sym typeface="Open Sans"/>
              </a:defRPr>
            </a:lvl1pPr>
            <a:lvl2pPr indent="-228600" lvl="1" marL="914400" algn="l">
              <a:lnSpc>
                <a:spcPct val="100000"/>
              </a:lnSpc>
              <a:spcBef>
                <a:spcPts val="480"/>
              </a:spcBef>
              <a:spcAft>
                <a:spcPts val="0"/>
              </a:spcAft>
              <a:buClr>
                <a:srgbClr val="888888"/>
              </a:buClr>
              <a:buSzPts val="2400"/>
              <a:buNone/>
              <a:defRPr sz="2400">
                <a:solidFill>
                  <a:srgbClr val="888888"/>
                </a:solidFill>
              </a:defRPr>
            </a:lvl2pPr>
            <a:lvl3pPr indent="-228600" lvl="2" marL="1371600" algn="l">
              <a:lnSpc>
                <a:spcPct val="100000"/>
              </a:lnSpc>
              <a:spcBef>
                <a:spcPts val="420"/>
              </a:spcBef>
              <a:spcAft>
                <a:spcPts val="0"/>
              </a:spcAft>
              <a:buClr>
                <a:srgbClr val="888888"/>
              </a:buClr>
              <a:buSzPts val="2100"/>
              <a:buNone/>
              <a:defRPr sz="2100">
                <a:solidFill>
                  <a:srgbClr val="888888"/>
                </a:solidFill>
              </a:defRPr>
            </a:lvl3pPr>
            <a:lvl4pPr indent="-228600" lvl="3" marL="1828800" algn="l">
              <a:lnSpc>
                <a:spcPct val="100000"/>
              </a:lnSpc>
              <a:spcBef>
                <a:spcPts val="380"/>
              </a:spcBef>
              <a:spcAft>
                <a:spcPts val="0"/>
              </a:spcAft>
              <a:buClr>
                <a:srgbClr val="888888"/>
              </a:buClr>
              <a:buSzPts val="1900"/>
              <a:buNone/>
              <a:defRPr sz="1900">
                <a:solidFill>
                  <a:srgbClr val="888888"/>
                </a:solidFill>
              </a:defRPr>
            </a:lvl4pPr>
            <a:lvl5pPr indent="-228600" lvl="4" marL="2286000" algn="l">
              <a:lnSpc>
                <a:spcPct val="100000"/>
              </a:lnSpc>
              <a:spcBef>
                <a:spcPts val="380"/>
              </a:spcBef>
              <a:spcAft>
                <a:spcPts val="0"/>
              </a:spcAft>
              <a:buClr>
                <a:srgbClr val="888888"/>
              </a:buClr>
              <a:buSzPts val="1900"/>
              <a:buNone/>
              <a:defRPr sz="1900">
                <a:solidFill>
                  <a:srgbClr val="888888"/>
                </a:solidFill>
              </a:defRPr>
            </a:lvl5pPr>
            <a:lvl6pPr indent="-228600" lvl="5" marL="2743200" algn="l">
              <a:lnSpc>
                <a:spcPct val="100000"/>
              </a:lnSpc>
              <a:spcBef>
                <a:spcPts val="380"/>
              </a:spcBef>
              <a:spcAft>
                <a:spcPts val="0"/>
              </a:spcAft>
              <a:buClr>
                <a:srgbClr val="888888"/>
              </a:buClr>
              <a:buSzPts val="1900"/>
              <a:buNone/>
              <a:defRPr sz="1900">
                <a:solidFill>
                  <a:srgbClr val="888888"/>
                </a:solidFill>
              </a:defRPr>
            </a:lvl6pPr>
            <a:lvl7pPr indent="-228600" lvl="6" marL="3200400" algn="l">
              <a:lnSpc>
                <a:spcPct val="100000"/>
              </a:lnSpc>
              <a:spcBef>
                <a:spcPts val="380"/>
              </a:spcBef>
              <a:spcAft>
                <a:spcPts val="0"/>
              </a:spcAft>
              <a:buClr>
                <a:srgbClr val="888888"/>
              </a:buClr>
              <a:buSzPts val="1900"/>
              <a:buNone/>
              <a:defRPr sz="1900">
                <a:solidFill>
                  <a:srgbClr val="888888"/>
                </a:solidFill>
              </a:defRPr>
            </a:lvl7pPr>
            <a:lvl8pPr indent="-228600" lvl="7" marL="3657600" algn="l">
              <a:lnSpc>
                <a:spcPct val="100000"/>
              </a:lnSpc>
              <a:spcBef>
                <a:spcPts val="380"/>
              </a:spcBef>
              <a:spcAft>
                <a:spcPts val="0"/>
              </a:spcAft>
              <a:buClr>
                <a:srgbClr val="888888"/>
              </a:buClr>
              <a:buSzPts val="1900"/>
              <a:buNone/>
              <a:defRPr sz="1900">
                <a:solidFill>
                  <a:srgbClr val="888888"/>
                </a:solidFill>
              </a:defRPr>
            </a:lvl8pPr>
            <a:lvl9pPr indent="-228600" lvl="8" marL="4114800" algn="l">
              <a:lnSpc>
                <a:spcPct val="100000"/>
              </a:lnSpc>
              <a:spcBef>
                <a:spcPts val="380"/>
              </a:spcBef>
              <a:spcAft>
                <a:spcPts val="0"/>
              </a:spcAft>
              <a:buClr>
                <a:srgbClr val="888888"/>
              </a:buClr>
              <a:buSzPts val="1900"/>
              <a:buNone/>
              <a:defRPr sz="1900">
                <a:solidFill>
                  <a:srgbClr val="888888"/>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oject Two Column">
  <p:cSld name="Project Two Column">
    <p:spTree>
      <p:nvGrpSpPr>
        <p:cNvPr id="155" name="Shape 155"/>
        <p:cNvGrpSpPr/>
        <p:nvPr/>
      </p:nvGrpSpPr>
      <p:grpSpPr>
        <a:xfrm>
          <a:off x="0" y="0"/>
          <a:ext cx="0" cy="0"/>
          <a:chOff x="0" y="0"/>
          <a:chExt cx="0" cy="0"/>
        </a:xfrm>
      </p:grpSpPr>
      <p:sp>
        <p:nvSpPr>
          <p:cNvPr id="156" name="Google Shape;156;p9"/>
          <p:cNvSpPr txBox="1"/>
          <p:nvPr>
            <p:ph idx="10" type="dt"/>
          </p:nvPr>
        </p:nvSpPr>
        <p:spPr>
          <a:xfrm>
            <a:off x="609441" y="6356351"/>
            <a:ext cx="2844059" cy="365125"/>
          </a:xfrm>
          <a:prstGeom prst="rect">
            <a:avLst/>
          </a:prstGeom>
          <a:noFill/>
          <a:ln>
            <a:noFill/>
          </a:ln>
        </p:spPr>
        <p:txBody>
          <a:bodyPr anchorCtr="0" anchor="ctr" bIns="60925" lIns="121875" spcFirstLastPara="1" rIns="121875" wrap="square" tIns="609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9"/>
          <p:cNvSpPr txBox="1"/>
          <p:nvPr>
            <p:ph idx="11" type="ftr"/>
          </p:nvPr>
        </p:nvSpPr>
        <p:spPr>
          <a:xfrm>
            <a:off x="4164515" y="6356351"/>
            <a:ext cx="3859795" cy="365125"/>
          </a:xfrm>
          <a:prstGeom prst="rect">
            <a:avLst/>
          </a:prstGeom>
          <a:noFill/>
          <a:ln>
            <a:noFill/>
          </a:ln>
        </p:spPr>
        <p:txBody>
          <a:bodyPr anchorCtr="0" anchor="ctr" bIns="60925" lIns="121875" spcFirstLastPara="1" rIns="121875" wrap="square" tIns="609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9"/>
          <p:cNvSpPr txBox="1"/>
          <p:nvPr>
            <p:ph idx="12" type="sldNum"/>
          </p:nvPr>
        </p:nvSpPr>
        <p:spPr>
          <a:xfrm>
            <a:off x="8731052" y="6356351"/>
            <a:ext cx="2844059"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59" name="Google Shape;159;p9"/>
          <p:cNvSpPr/>
          <p:nvPr/>
        </p:nvSpPr>
        <p:spPr>
          <a:xfrm>
            <a:off x="1" y="708746"/>
            <a:ext cx="4942284" cy="8212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60" name="Google Shape;160;p9"/>
          <p:cNvSpPr txBox="1"/>
          <p:nvPr>
            <p:ph idx="1" type="body"/>
          </p:nvPr>
        </p:nvSpPr>
        <p:spPr>
          <a:xfrm>
            <a:off x="0" y="794684"/>
            <a:ext cx="4726260" cy="649288"/>
          </a:xfrm>
          <a:prstGeom prst="rect">
            <a:avLst/>
          </a:prstGeom>
          <a:noFill/>
          <a:ln>
            <a:noFill/>
          </a:ln>
        </p:spPr>
        <p:txBody>
          <a:bodyPr anchorCtr="0" anchor="ctr" bIns="60925" lIns="121875" spcFirstLastPara="1" rIns="121875" wrap="square" tIns="60925">
            <a:noAutofit/>
          </a:bodyPr>
          <a:lstStyle>
            <a:lvl1pPr indent="-228600" lvl="0" marL="457200" algn="r">
              <a:lnSpc>
                <a:spcPct val="100000"/>
              </a:lnSpc>
              <a:spcBef>
                <a:spcPts val="720"/>
              </a:spcBef>
              <a:spcAft>
                <a:spcPts val="0"/>
              </a:spcAft>
              <a:buClr>
                <a:schemeClr val="lt1"/>
              </a:buClr>
              <a:buSzPts val="3600"/>
              <a:buFont typeface="Open Sans"/>
              <a:buNone/>
              <a:defRPr b="0" sz="3600">
                <a:solidFill>
                  <a:schemeClr val="lt1"/>
                </a:solidFill>
                <a:latin typeface="Open Sans"/>
                <a:ea typeface="Open Sans"/>
                <a:cs typeface="Open Sans"/>
                <a:sym typeface="Open Sans"/>
              </a:defRPr>
            </a:lvl1pPr>
            <a:lvl2pPr indent="-228600" lvl="1" marL="914400" algn="l">
              <a:lnSpc>
                <a:spcPct val="100000"/>
              </a:lnSpc>
              <a:spcBef>
                <a:spcPts val="640"/>
              </a:spcBef>
              <a:spcAft>
                <a:spcPts val="0"/>
              </a:spcAft>
              <a:buClr>
                <a:schemeClr val="dk1"/>
              </a:buClr>
              <a:buSzPts val="3200"/>
              <a:buFont typeface="Open Sans"/>
              <a:buNone/>
              <a:defRPr>
                <a:latin typeface="Open Sans"/>
                <a:ea typeface="Open Sans"/>
                <a:cs typeface="Open Sans"/>
                <a:sym typeface="Open Sans"/>
              </a:defRPr>
            </a:lvl2pPr>
            <a:lvl3pPr indent="-228600" lvl="2" marL="1371600" algn="l">
              <a:lnSpc>
                <a:spcPct val="100000"/>
              </a:lnSpc>
              <a:spcBef>
                <a:spcPts val="480"/>
              </a:spcBef>
              <a:spcAft>
                <a:spcPts val="0"/>
              </a:spcAft>
              <a:buClr>
                <a:schemeClr val="dk1"/>
              </a:buClr>
              <a:buSzPts val="2400"/>
              <a:buFont typeface="Open Sans"/>
              <a:buNone/>
              <a:defRPr>
                <a:latin typeface="Open Sans"/>
                <a:ea typeface="Open Sans"/>
                <a:cs typeface="Open Sans"/>
                <a:sym typeface="Open Sans"/>
              </a:defRPr>
            </a:lvl3pPr>
            <a:lvl4pPr indent="-228600" lvl="3" marL="1828800" algn="l">
              <a:lnSpc>
                <a:spcPct val="100000"/>
              </a:lnSpc>
              <a:spcBef>
                <a:spcPts val="400"/>
              </a:spcBef>
              <a:spcAft>
                <a:spcPts val="0"/>
              </a:spcAft>
              <a:buClr>
                <a:schemeClr val="dk1"/>
              </a:buClr>
              <a:buSzPts val="2000"/>
              <a:buFont typeface="Open Sans"/>
              <a:buNone/>
              <a:defRPr>
                <a:latin typeface="Open Sans"/>
                <a:ea typeface="Open Sans"/>
                <a:cs typeface="Open Sans"/>
                <a:sym typeface="Open Sans"/>
              </a:defRPr>
            </a:lvl4pPr>
            <a:lvl5pPr indent="-228600" lvl="4" marL="2286000" algn="l">
              <a:lnSpc>
                <a:spcPct val="100000"/>
              </a:lnSpc>
              <a:spcBef>
                <a:spcPts val="400"/>
              </a:spcBef>
              <a:spcAft>
                <a:spcPts val="0"/>
              </a:spcAft>
              <a:buClr>
                <a:schemeClr val="dk1"/>
              </a:buClr>
              <a:buSzPts val="2000"/>
              <a:buFont typeface="Open Sans"/>
              <a:buNone/>
              <a:defRPr>
                <a:latin typeface="Open Sans"/>
                <a:ea typeface="Open Sans"/>
                <a:cs typeface="Open Sans"/>
                <a:sym typeface="Open Sans"/>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61" name="Google Shape;161;p9"/>
          <p:cNvSpPr/>
          <p:nvPr>
            <p:ph idx="2" type="pic"/>
          </p:nvPr>
        </p:nvSpPr>
        <p:spPr>
          <a:xfrm>
            <a:off x="609599" y="1529909"/>
            <a:ext cx="5439509" cy="4419363"/>
          </a:xfrm>
          <a:prstGeom prst="rect">
            <a:avLst/>
          </a:prstGeom>
          <a:noFill/>
          <a:ln>
            <a:noFill/>
          </a:ln>
        </p:spPr>
        <p:txBody>
          <a:bodyPr anchorCtr="0" anchor="ctr" bIns="60925" lIns="121875" spcFirstLastPara="1" rIns="121875" wrap="square" tIns="60925">
            <a:noAutofit/>
          </a:bodyPr>
          <a:lstStyle>
            <a:lvl1pPr lvl="0" marR="0" rtl="0" algn="ctr">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1pPr>
            <a:lvl2pPr lvl="1"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lvl="6"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lvl="7"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lvl="8"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162" name="Google Shape;162;p9"/>
          <p:cNvSpPr/>
          <p:nvPr>
            <p:ph idx="3" type="pic"/>
          </p:nvPr>
        </p:nvSpPr>
        <p:spPr>
          <a:xfrm>
            <a:off x="6131169" y="1529909"/>
            <a:ext cx="5439509" cy="4419363"/>
          </a:xfrm>
          <a:prstGeom prst="rect">
            <a:avLst/>
          </a:prstGeom>
          <a:noFill/>
          <a:ln>
            <a:noFill/>
          </a:ln>
        </p:spPr>
        <p:txBody>
          <a:bodyPr anchorCtr="0" anchor="ctr" bIns="60925" lIns="121875" spcFirstLastPara="1" rIns="121875" wrap="square" tIns="60925">
            <a:noAutofit/>
          </a:bodyPr>
          <a:lstStyle>
            <a:lvl1pPr lvl="0" marR="0" rtl="0" algn="ctr">
              <a:lnSpc>
                <a:spcPct val="100000"/>
              </a:lnSpc>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1pPr>
            <a:lvl2pPr lvl="1"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2pPr>
            <a:lvl3pPr lvl="2"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lvl="6"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lvl="7"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lvl="8"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63" name="Shape 163"/>
        <p:cNvGrpSpPr/>
        <p:nvPr/>
      </p:nvGrpSpPr>
      <p:grpSpPr>
        <a:xfrm>
          <a:off x="0" y="0"/>
          <a:ext cx="0" cy="0"/>
          <a:chOff x="0" y="0"/>
          <a:chExt cx="0" cy="0"/>
        </a:xfrm>
      </p:grpSpPr>
      <p:sp>
        <p:nvSpPr>
          <p:cNvPr id="164" name="Google Shape;164;p10"/>
          <p:cNvSpPr txBox="1"/>
          <p:nvPr>
            <p:ph idx="10" type="dt"/>
          </p:nvPr>
        </p:nvSpPr>
        <p:spPr>
          <a:xfrm>
            <a:off x="609441" y="6356351"/>
            <a:ext cx="2844059" cy="365125"/>
          </a:xfrm>
          <a:prstGeom prst="rect">
            <a:avLst/>
          </a:prstGeom>
          <a:noFill/>
          <a:ln>
            <a:noFill/>
          </a:ln>
        </p:spPr>
        <p:txBody>
          <a:bodyPr anchorCtr="0" anchor="ctr" bIns="60925" lIns="121875" spcFirstLastPara="1" rIns="121875" wrap="square" tIns="60925">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p10"/>
          <p:cNvSpPr txBox="1"/>
          <p:nvPr>
            <p:ph idx="11" type="ftr"/>
          </p:nvPr>
        </p:nvSpPr>
        <p:spPr>
          <a:xfrm>
            <a:off x="4164515" y="6356351"/>
            <a:ext cx="3859795" cy="365125"/>
          </a:xfrm>
          <a:prstGeom prst="rect">
            <a:avLst/>
          </a:prstGeom>
          <a:noFill/>
          <a:ln>
            <a:noFill/>
          </a:ln>
        </p:spPr>
        <p:txBody>
          <a:bodyPr anchorCtr="0" anchor="ctr" bIns="60925" lIns="121875" spcFirstLastPara="1" rIns="121875" wrap="square" tIns="60925">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6" name="Google Shape;166;p10"/>
          <p:cNvSpPr txBox="1"/>
          <p:nvPr>
            <p:ph idx="12" type="sldNum"/>
          </p:nvPr>
        </p:nvSpPr>
        <p:spPr>
          <a:xfrm>
            <a:off x="8735325" y="6356351"/>
            <a:ext cx="2844059" cy="365125"/>
          </a:xfrm>
          <a:prstGeom prst="rect">
            <a:avLst/>
          </a:prstGeom>
          <a:noFill/>
          <a:ln>
            <a:noFill/>
          </a:ln>
        </p:spPr>
        <p:txBody>
          <a:bodyPr anchorCtr="0" anchor="ctr" bIns="60925" lIns="121875" spcFirstLastPara="1" rIns="121875" wrap="square" tIns="60925">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5ECEF"/>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09441" y="274639"/>
            <a:ext cx="10969943" cy="711081"/>
          </a:xfrm>
          <a:prstGeom prst="rect">
            <a:avLst/>
          </a:prstGeom>
          <a:noFill/>
          <a:ln>
            <a:noFill/>
          </a:ln>
        </p:spPr>
        <p:txBody>
          <a:bodyPr anchorCtr="0" anchor="ctr" bIns="60925" lIns="121875" spcFirstLastPara="1" rIns="121875" wrap="square" tIns="60925">
            <a:noAutofit/>
          </a:bodyPr>
          <a:lstStyle>
            <a:lvl1pPr lvl="0" marR="0" rtl="0" algn="l">
              <a:lnSpc>
                <a:spcPct val="100000"/>
              </a:lnSpc>
              <a:spcBef>
                <a:spcPts val="0"/>
              </a:spcBef>
              <a:spcAft>
                <a:spcPts val="0"/>
              </a:spcAft>
              <a:buClr>
                <a:schemeClr val="dk1"/>
              </a:buClr>
              <a:buSzPts val="3600"/>
              <a:buFont typeface="Calibri"/>
              <a:buNone/>
              <a:defRPr b="0" i="0" sz="36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609441" y="1138425"/>
            <a:ext cx="10969943" cy="4987739"/>
          </a:xfrm>
          <a:prstGeom prst="rect">
            <a:avLst/>
          </a:prstGeom>
          <a:noFill/>
          <a:ln>
            <a:noFill/>
          </a:ln>
        </p:spPr>
        <p:txBody>
          <a:bodyPr anchorCtr="0" anchor="t" bIns="60925" lIns="121875" spcFirstLastPara="1" rIns="121875" wrap="square" tIns="60925">
            <a:noAutofit/>
          </a:bodyPr>
          <a:lstStyle>
            <a:lvl1pPr indent="-457200" lvl="0" marL="457200" marR="0" rtl="0" algn="l">
              <a:lnSpc>
                <a:spcPct val="100000"/>
              </a:lnSpc>
              <a:spcBef>
                <a:spcPts val="72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1pPr>
            <a:lvl2pPr indent="-431800" lvl="1" marL="9144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400050" lvl="5" marL="2743200"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100000"/>
              </a:lnSpc>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609441" y="6356351"/>
            <a:ext cx="2844059" cy="365125"/>
          </a:xfrm>
          <a:prstGeom prst="rect">
            <a:avLst/>
          </a:prstGeom>
          <a:noFill/>
          <a:ln>
            <a:noFill/>
          </a:ln>
        </p:spPr>
        <p:txBody>
          <a:bodyPr anchorCtr="0" anchor="ctr" bIns="60925" lIns="121875" spcFirstLastPara="1" rIns="121875" wrap="square" tIns="60925">
            <a:noAutofit/>
          </a:bodyPr>
          <a:lstStyle>
            <a:lvl1pPr lvl="0" marR="0" rtl="0" algn="l">
              <a:lnSpc>
                <a:spcPct val="100000"/>
              </a:lnSpc>
              <a:spcBef>
                <a:spcPts val="0"/>
              </a:spcBef>
              <a:spcAft>
                <a:spcPts val="0"/>
              </a:spcAft>
              <a:buClr>
                <a:srgbClr val="000000"/>
              </a:buClr>
              <a:buSzPts val="1400"/>
              <a:buFont typeface="Arial"/>
              <a:buNone/>
              <a:defRPr b="0" i="0" sz="1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164515" y="6356351"/>
            <a:ext cx="3859795" cy="365125"/>
          </a:xfrm>
          <a:prstGeom prst="rect">
            <a:avLst/>
          </a:prstGeom>
          <a:noFill/>
          <a:ln>
            <a:noFill/>
          </a:ln>
        </p:spPr>
        <p:txBody>
          <a:bodyPr anchorCtr="0" anchor="ctr" bIns="60925" lIns="121875" spcFirstLastPara="1" rIns="121875" wrap="square" tIns="60925">
            <a:noAutofit/>
          </a:bodyPr>
          <a:lstStyle>
            <a:lvl1pPr lvl="0" marR="0" rtl="0" algn="ctr">
              <a:lnSpc>
                <a:spcPct val="100000"/>
              </a:lnSpc>
              <a:spcBef>
                <a:spcPts val="0"/>
              </a:spcBef>
              <a:spcAft>
                <a:spcPts val="0"/>
              </a:spcAft>
              <a:buClr>
                <a:srgbClr val="000000"/>
              </a:buClr>
              <a:buSzPts val="1400"/>
              <a:buFont typeface="Arial"/>
              <a:buNone/>
              <a:defRPr b="0" i="0" sz="1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735325" y="6356351"/>
            <a:ext cx="2844059" cy="365125"/>
          </a:xfrm>
          <a:prstGeom prst="rect">
            <a:avLst/>
          </a:prstGeom>
          <a:noFill/>
          <a:ln>
            <a:noFill/>
          </a:ln>
        </p:spPr>
        <p:txBody>
          <a:bodyPr anchorCtr="0" anchor="ctr" bIns="60925" lIns="121875" spcFirstLastPara="1" rIns="121875" wrap="square" tIns="60925">
            <a:no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2.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4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21.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42.png"/><Relationship Id="rId4" Type="http://schemas.openxmlformats.org/officeDocument/2006/relationships/image" Target="../media/image40.png"/><Relationship Id="rId5" Type="http://schemas.openxmlformats.org/officeDocument/2006/relationships/image" Target="../media/image32.jpg"/><Relationship Id="rId6"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27.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 Id="rId3"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30.png"/><Relationship Id="rId4" Type="http://schemas.openxmlformats.org/officeDocument/2006/relationships/image" Target="../media/image7.jpg"/><Relationship Id="rId9" Type="http://schemas.openxmlformats.org/officeDocument/2006/relationships/image" Target="../media/image16.jpg"/><Relationship Id="rId5" Type="http://schemas.openxmlformats.org/officeDocument/2006/relationships/image" Target="../media/image26.jpg"/><Relationship Id="rId6" Type="http://schemas.openxmlformats.org/officeDocument/2006/relationships/image" Target="../media/image38.jpg"/><Relationship Id="rId7" Type="http://schemas.openxmlformats.org/officeDocument/2006/relationships/image" Target="../media/image29.png"/><Relationship Id="rId8"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pic>
        <p:nvPicPr>
          <p:cNvPr id="248" name="Google Shape;248;p22"/>
          <p:cNvPicPr preferRelativeResize="0"/>
          <p:nvPr/>
        </p:nvPicPr>
        <p:blipFill rotWithShape="1">
          <a:blip r:embed="rId3">
            <a:alphaModFix/>
          </a:blip>
          <a:srcRect b="0" l="0" r="0" t="0"/>
          <a:stretch/>
        </p:blipFill>
        <p:spPr>
          <a:xfrm>
            <a:off x="0" y="0"/>
            <a:ext cx="12188825" cy="6858000"/>
          </a:xfrm>
          <a:prstGeom prst="rect">
            <a:avLst/>
          </a:prstGeom>
          <a:noFill/>
          <a:ln>
            <a:noFill/>
          </a:ln>
        </p:spPr>
      </p:pic>
      <p:sp>
        <p:nvSpPr>
          <p:cNvPr id="249" name="Google Shape;249;p22"/>
          <p:cNvSpPr txBox="1"/>
          <p:nvPr/>
        </p:nvSpPr>
        <p:spPr>
          <a:xfrm>
            <a:off x="3063675" y="4962050"/>
            <a:ext cx="6061500" cy="1239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FFFFFF"/>
                </a:solidFill>
                <a:latin typeface="Roboto"/>
                <a:ea typeface="Roboto"/>
                <a:cs typeface="Roboto"/>
                <a:sym typeface="Roboto"/>
              </a:rPr>
              <a:t>Smart Lock: Group 6</a:t>
            </a:r>
            <a:endParaRPr/>
          </a:p>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FFFFFF"/>
                </a:solidFill>
                <a:latin typeface="Roboto"/>
                <a:ea typeface="Roboto"/>
                <a:cs typeface="Roboto"/>
                <a:sym typeface="Roboto"/>
              </a:rPr>
              <a:t>Presentation</a:t>
            </a:r>
            <a:endParaRPr b="1" i="0" sz="3600" u="none" cap="none" strike="noStrike">
              <a:solidFill>
                <a:srgbClr val="FFFFFF"/>
              </a:solidFill>
              <a:latin typeface="Roboto"/>
              <a:ea typeface="Roboto"/>
              <a:cs typeface="Roboto"/>
              <a:sym typeface="Roboto"/>
            </a:endParaRPr>
          </a:p>
        </p:txBody>
      </p:sp>
      <p:pic>
        <p:nvPicPr>
          <p:cNvPr id="250" name="Google Shape;250;p22"/>
          <p:cNvPicPr preferRelativeResize="0"/>
          <p:nvPr/>
        </p:nvPicPr>
        <p:blipFill rotWithShape="1">
          <a:blip r:embed="rId4">
            <a:alphaModFix/>
          </a:blip>
          <a:srcRect b="0" l="0" r="0" t="0"/>
          <a:stretch/>
        </p:blipFill>
        <p:spPr>
          <a:xfrm>
            <a:off x="4263941" y="656950"/>
            <a:ext cx="3340100" cy="4140200"/>
          </a:xfrm>
          <a:prstGeom prst="rect">
            <a:avLst/>
          </a:prstGeom>
          <a:noFill/>
          <a:ln>
            <a:noFill/>
          </a:ln>
        </p:spPr>
      </p:pic>
    </p:spTree>
  </p:cSld>
  <p:clrMapOvr>
    <a:masterClrMapping/>
  </p:clrMapOvr>
  <mc:AlternateContent>
    <mc:Choice Requires="p14">
      <p:transition spd="slow" p14:dur="1900">
        <p:fade thruBlk="1"/>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sp>
        <p:nvSpPr>
          <p:cNvPr id="343" name="Google Shape;343;p31"/>
          <p:cNvSpPr txBox="1"/>
          <p:nvPr>
            <p:ph idx="1" type="body"/>
          </p:nvPr>
        </p:nvSpPr>
        <p:spPr>
          <a:xfrm>
            <a:off x="0" y="80450"/>
            <a:ext cx="8213700" cy="1813500"/>
          </a:xfrm>
          <a:prstGeom prst="rect">
            <a:avLst/>
          </a:prstGeom>
          <a:noFill/>
          <a:ln>
            <a:noFill/>
          </a:ln>
        </p:spPr>
        <p:txBody>
          <a:bodyPr anchorCtr="0" anchor="ctr" bIns="60925" lIns="121875" spcFirstLastPara="1" rIns="121875" wrap="square" tIns="60925">
            <a:noAutofit/>
          </a:bodyPr>
          <a:lstStyle/>
          <a:p>
            <a:pPr indent="0" lvl="0" marL="0" rtl="0" algn="l">
              <a:lnSpc>
                <a:spcPct val="100000"/>
              </a:lnSpc>
              <a:spcBef>
                <a:spcPts val="720"/>
              </a:spcBef>
              <a:spcAft>
                <a:spcPts val="0"/>
              </a:spcAft>
              <a:buSzPts val="3600"/>
              <a:buNone/>
            </a:pPr>
            <a:r>
              <a:rPr b="1" lang="en-US" sz="1800"/>
              <a:t>Block Diagram: Hardware and Software</a:t>
            </a:r>
            <a:endParaRPr b="1" sz="1800"/>
          </a:p>
        </p:txBody>
      </p:sp>
      <p:pic>
        <p:nvPicPr>
          <p:cNvPr id="344" name="Google Shape;344;p31"/>
          <p:cNvPicPr preferRelativeResize="0"/>
          <p:nvPr/>
        </p:nvPicPr>
        <p:blipFill>
          <a:blip r:embed="rId3">
            <a:alphaModFix/>
          </a:blip>
          <a:stretch>
            <a:fillRect/>
          </a:stretch>
        </p:blipFill>
        <p:spPr>
          <a:xfrm>
            <a:off x="117550" y="80450"/>
            <a:ext cx="11897701" cy="6653575"/>
          </a:xfrm>
          <a:prstGeom prst="rect">
            <a:avLst/>
          </a:prstGeom>
          <a:noFill/>
          <a:ln>
            <a:noFill/>
          </a:ln>
        </p:spPr>
      </p:pic>
      <p:sp>
        <p:nvSpPr>
          <p:cNvPr id="345" name="Google Shape;345;p31"/>
          <p:cNvSpPr txBox="1"/>
          <p:nvPr/>
        </p:nvSpPr>
        <p:spPr>
          <a:xfrm>
            <a:off x="5544025" y="4979250"/>
            <a:ext cx="864600" cy="3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(Idoko)</a:t>
            </a:r>
            <a:endParaRPr>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grpSp>
        <p:nvGrpSpPr>
          <p:cNvPr id="351" name="Google Shape;351;p32"/>
          <p:cNvGrpSpPr/>
          <p:nvPr/>
        </p:nvGrpSpPr>
        <p:grpSpPr>
          <a:xfrm>
            <a:off x="70574" y="-6"/>
            <a:ext cx="4242467" cy="740520"/>
            <a:chOff x="-2554516" y="2226015"/>
            <a:chExt cx="3605700" cy="1224000"/>
          </a:xfrm>
        </p:grpSpPr>
        <p:sp>
          <p:nvSpPr>
            <p:cNvPr id="352" name="Google Shape;352;p32"/>
            <p:cNvSpPr/>
            <p:nvPr/>
          </p:nvSpPr>
          <p:spPr>
            <a:xfrm>
              <a:off x="-2554516" y="2226015"/>
              <a:ext cx="3605700" cy="1224000"/>
            </a:xfrm>
            <a:prstGeom prst="rect">
              <a:avLst/>
            </a:prstGeom>
            <a:gradFill>
              <a:gsLst>
                <a:gs pos="0">
                  <a:schemeClr val="accent1"/>
                </a:gs>
                <a:gs pos="100000">
                  <a:srgbClr val="3E9AA6">
                    <a:alpha val="80000"/>
                  </a:srgbClr>
                </a:gs>
              </a:gsLst>
              <a:lin ang="2700006"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53" name="Google Shape;353;p32"/>
            <p:cNvSpPr txBox="1"/>
            <p:nvPr/>
          </p:nvSpPr>
          <p:spPr>
            <a:xfrm>
              <a:off x="-2554508" y="2329376"/>
              <a:ext cx="3246300" cy="1017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Arial"/>
                <a:buNone/>
              </a:pPr>
              <a:r>
                <a:rPr b="1" lang="en-US" sz="3000">
                  <a:solidFill>
                    <a:schemeClr val="lt1"/>
                  </a:solidFill>
                  <a:latin typeface="Open Sans"/>
                  <a:ea typeface="Open Sans"/>
                  <a:cs typeface="Open Sans"/>
                  <a:sym typeface="Open Sans"/>
                </a:rPr>
                <a:t>Project Schematic</a:t>
              </a:r>
              <a:endParaRPr b="1" sz="3000">
                <a:solidFill>
                  <a:schemeClr val="lt1"/>
                </a:solidFill>
                <a:latin typeface="Open Sans"/>
                <a:ea typeface="Open Sans"/>
                <a:cs typeface="Open Sans"/>
                <a:sym typeface="Open Sans"/>
              </a:endParaRPr>
            </a:p>
          </p:txBody>
        </p:sp>
      </p:grpSp>
      <p:pic>
        <p:nvPicPr>
          <p:cNvPr id="354" name="Google Shape;354;p32"/>
          <p:cNvPicPr preferRelativeResize="0"/>
          <p:nvPr/>
        </p:nvPicPr>
        <p:blipFill>
          <a:blip r:embed="rId3">
            <a:alphaModFix/>
          </a:blip>
          <a:stretch>
            <a:fillRect/>
          </a:stretch>
        </p:blipFill>
        <p:spPr>
          <a:xfrm>
            <a:off x="0" y="892925"/>
            <a:ext cx="12036425" cy="59650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grpSp>
        <p:nvGrpSpPr>
          <p:cNvPr id="360" name="Google Shape;360;p33"/>
          <p:cNvGrpSpPr/>
          <p:nvPr/>
        </p:nvGrpSpPr>
        <p:grpSpPr>
          <a:xfrm>
            <a:off x="170800" y="194750"/>
            <a:ext cx="4867548" cy="740520"/>
            <a:chOff x="691791" y="2226024"/>
            <a:chExt cx="6556504" cy="1224000"/>
          </a:xfrm>
        </p:grpSpPr>
        <p:sp>
          <p:nvSpPr>
            <p:cNvPr id="361" name="Google Shape;361;p33"/>
            <p:cNvSpPr/>
            <p:nvPr/>
          </p:nvSpPr>
          <p:spPr>
            <a:xfrm>
              <a:off x="691794" y="2226024"/>
              <a:ext cx="6556500" cy="1224000"/>
            </a:xfrm>
            <a:prstGeom prst="rect">
              <a:avLst/>
            </a:prstGeom>
            <a:gradFill>
              <a:gsLst>
                <a:gs pos="0">
                  <a:schemeClr val="accent1"/>
                </a:gs>
                <a:gs pos="100000">
                  <a:srgbClr val="3E9AA6">
                    <a:alpha val="80000"/>
                  </a:srgbClr>
                </a:gs>
              </a:gsLst>
              <a:lin ang="2700006"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62" name="Google Shape;362;p33"/>
            <p:cNvSpPr txBox="1"/>
            <p:nvPr/>
          </p:nvSpPr>
          <p:spPr>
            <a:xfrm>
              <a:off x="691791" y="2329371"/>
              <a:ext cx="6556500" cy="1017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400"/>
                <a:buFont typeface="Arial"/>
                <a:buNone/>
              </a:pPr>
              <a:r>
                <a:rPr b="1" lang="en-US" sz="3600">
                  <a:solidFill>
                    <a:schemeClr val="lt1"/>
                  </a:solidFill>
                  <a:latin typeface="Open Sans"/>
                  <a:ea typeface="Open Sans"/>
                  <a:cs typeface="Open Sans"/>
                  <a:sym typeface="Open Sans"/>
                </a:rPr>
                <a:t>Power Circuit</a:t>
              </a:r>
              <a:endParaRPr b="1" sz="3600">
                <a:solidFill>
                  <a:schemeClr val="lt1"/>
                </a:solidFill>
                <a:latin typeface="Open Sans"/>
                <a:ea typeface="Open Sans"/>
                <a:cs typeface="Open Sans"/>
                <a:sym typeface="Open Sans"/>
              </a:endParaRPr>
            </a:p>
          </p:txBody>
        </p:sp>
      </p:grpSp>
      <p:pic>
        <p:nvPicPr>
          <p:cNvPr id="363" name="Google Shape;363;p33"/>
          <p:cNvPicPr preferRelativeResize="0"/>
          <p:nvPr/>
        </p:nvPicPr>
        <p:blipFill>
          <a:blip r:embed="rId3">
            <a:alphaModFix/>
          </a:blip>
          <a:stretch>
            <a:fillRect/>
          </a:stretch>
        </p:blipFill>
        <p:spPr>
          <a:xfrm>
            <a:off x="170800" y="1114850"/>
            <a:ext cx="8653526" cy="4182325"/>
          </a:xfrm>
          <a:prstGeom prst="rect">
            <a:avLst/>
          </a:prstGeom>
          <a:noFill/>
          <a:ln>
            <a:noFill/>
          </a:ln>
        </p:spPr>
      </p:pic>
      <p:sp>
        <p:nvSpPr>
          <p:cNvPr id="364" name="Google Shape;364;p33"/>
          <p:cNvSpPr txBox="1"/>
          <p:nvPr/>
        </p:nvSpPr>
        <p:spPr>
          <a:xfrm>
            <a:off x="8940400" y="1014150"/>
            <a:ext cx="3090300" cy="48297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US" sz="2400">
                <a:latin typeface="Calibri"/>
                <a:ea typeface="Calibri"/>
                <a:cs typeface="Calibri"/>
                <a:sym typeface="Calibri"/>
              </a:rPr>
              <a:t>Key Features:</a:t>
            </a:r>
            <a:endParaRPr sz="2400">
              <a:latin typeface="Calibri"/>
              <a:ea typeface="Calibri"/>
              <a:cs typeface="Calibri"/>
              <a:sym typeface="Calibri"/>
            </a:endParaRPr>
          </a:p>
          <a:p>
            <a:pPr indent="0" lvl="0" marL="457200" rtl="0" algn="l">
              <a:spcBef>
                <a:spcPts val="0"/>
              </a:spcBef>
              <a:spcAft>
                <a:spcPts val="0"/>
              </a:spcAft>
              <a:buNone/>
            </a:pPr>
            <a:r>
              <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2 Stage Power Circuit</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12V</a:t>
            </a:r>
            <a:r>
              <a:rPr lang="en-US" sz="1800">
                <a:latin typeface="Calibri"/>
                <a:ea typeface="Calibri"/>
                <a:cs typeface="Calibri"/>
                <a:sym typeface="Calibri"/>
              </a:rPr>
              <a:t> </a:t>
            </a:r>
            <a:r>
              <a:rPr lang="en-US" sz="1800">
                <a:latin typeface="Calibri"/>
                <a:ea typeface="Calibri"/>
                <a:cs typeface="Calibri"/>
                <a:sym typeface="Calibri"/>
              </a:rPr>
              <a:t>input</a:t>
            </a:r>
            <a:r>
              <a:rPr lang="en-US" sz="1800">
                <a:latin typeface="Calibri"/>
                <a:ea typeface="Calibri"/>
                <a:cs typeface="Calibri"/>
                <a:sym typeface="Calibri"/>
              </a:rPr>
              <a:t> power source</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Backup 9V battery source</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Barrel Jack Regulator 12 V - 5 V</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Low-Dropout voltage regulator from 5 V - 3.3 V</a:t>
            </a:r>
            <a:endParaRPr sz="18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9" name="Shape 369"/>
        <p:cNvGrpSpPr/>
        <p:nvPr/>
      </p:nvGrpSpPr>
      <p:grpSpPr>
        <a:xfrm>
          <a:off x="0" y="0"/>
          <a:ext cx="0" cy="0"/>
          <a:chOff x="0" y="0"/>
          <a:chExt cx="0" cy="0"/>
        </a:xfrm>
      </p:grpSpPr>
      <p:grpSp>
        <p:nvGrpSpPr>
          <p:cNvPr id="370" name="Google Shape;370;p34"/>
          <p:cNvGrpSpPr/>
          <p:nvPr/>
        </p:nvGrpSpPr>
        <p:grpSpPr>
          <a:xfrm>
            <a:off x="170816" y="194744"/>
            <a:ext cx="3246572" cy="740520"/>
            <a:chOff x="691787" y="2226015"/>
            <a:chExt cx="3605700" cy="1224000"/>
          </a:xfrm>
        </p:grpSpPr>
        <p:sp>
          <p:nvSpPr>
            <p:cNvPr id="371" name="Google Shape;371;p34"/>
            <p:cNvSpPr/>
            <p:nvPr/>
          </p:nvSpPr>
          <p:spPr>
            <a:xfrm>
              <a:off x="691787" y="2226015"/>
              <a:ext cx="3605700" cy="1224000"/>
            </a:xfrm>
            <a:prstGeom prst="rect">
              <a:avLst/>
            </a:prstGeom>
            <a:gradFill>
              <a:gsLst>
                <a:gs pos="0">
                  <a:schemeClr val="accent1"/>
                </a:gs>
                <a:gs pos="100000">
                  <a:srgbClr val="3E9AA6">
                    <a:alpha val="80000"/>
                  </a:srgbClr>
                </a:gs>
              </a:gsLst>
              <a:lin ang="2700006"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72" name="Google Shape;372;p34"/>
            <p:cNvSpPr txBox="1"/>
            <p:nvPr/>
          </p:nvSpPr>
          <p:spPr>
            <a:xfrm>
              <a:off x="789343" y="2280657"/>
              <a:ext cx="3246300" cy="1017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Arial"/>
                <a:buNone/>
              </a:pPr>
              <a:r>
                <a:rPr b="1" lang="en-US" sz="3600">
                  <a:solidFill>
                    <a:schemeClr val="lt1"/>
                  </a:solidFill>
                  <a:latin typeface="Open Sans"/>
                  <a:ea typeface="Open Sans"/>
                  <a:cs typeface="Open Sans"/>
                  <a:sym typeface="Open Sans"/>
                </a:rPr>
                <a:t>FingerPrint</a:t>
              </a:r>
              <a:endParaRPr b="1" sz="3600">
                <a:solidFill>
                  <a:schemeClr val="lt1"/>
                </a:solidFill>
                <a:latin typeface="Open Sans"/>
                <a:ea typeface="Open Sans"/>
                <a:cs typeface="Open Sans"/>
                <a:sym typeface="Open Sans"/>
              </a:endParaRPr>
            </a:p>
          </p:txBody>
        </p:sp>
      </p:grpSp>
      <p:pic>
        <p:nvPicPr>
          <p:cNvPr id="373" name="Google Shape;373;p34"/>
          <p:cNvPicPr preferRelativeResize="0"/>
          <p:nvPr/>
        </p:nvPicPr>
        <p:blipFill>
          <a:blip r:embed="rId3">
            <a:alphaModFix/>
          </a:blip>
          <a:stretch>
            <a:fillRect/>
          </a:stretch>
        </p:blipFill>
        <p:spPr>
          <a:xfrm>
            <a:off x="462850" y="1245975"/>
            <a:ext cx="11197825" cy="4905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8" name="Shape 378"/>
        <p:cNvGrpSpPr/>
        <p:nvPr/>
      </p:nvGrpSpPr>
      <p:grpSpPr>
        <a:xfrm>
          <a:off x="0" y="0"/>
          <a:ext cx="0" cy="0"/>
          <a:chOff x="0" y="0"/>
          <a:chExt cx="0" cy="0"/>
        </a:xfrm>
      </p:grpSpPr>
      <p:grpSp>
        <p:nvGrpSpPr>
          <p:cNvPr id="379" name="Google Shape;379;p35"/>
          <p:cNvGrpSpPr/>
          <p:nvPr/>
        </p:nvGrpSpPr>
        <p:grpSpPr>
          <a:xfrm>
            <a:off x="170795" y="149204"/>
            <a:ext cx="4362897" cy="740520"/>
            <a:chOff x="691787" y="2226015"/>
            <a:chExt cx="3605700" cy="1224000"/>
          </a:xfrm>
        </p:grpSpPr>
        <p:sp>
          <p:nvSpPr>
            <p:cNvPr id="380" name="Google Shape;380;p35"/>
            <p:cNvSpPr/>
            <p:nvPr/>
          </p:nvSpPr>
          <p:spPr>
            <a:xfrm>
              <a:off x="691787" y="2226015"/>
              <a:ext cx="3605700" cy="1224000"/>
            </a:xfrm>
            <a:prstGeom prst="rect">
              <a:avLst/>
            </a:prstGeom>
            <a:gradFill>
              <a:gsLst>
                <a:gs pos="0">
                  <a:schemeClr val="accent1"/>
                </a:gs>
                <a:gs pos="100000">
                  <a:srgbClr val="3E9AA6">
                    <a:alpha val="80000"/>
                  </a:srgbClr>
                </a:gs>
              </a:gsLst>
              <a:lin ang="2700006"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381" name="Google Shape;381;p35"/>
            <p:cNvSpPr txBox="1"/>
            <p:nvPr/>
          </p:nvSpPr>
          <p:spPr>
            <a:xfrm>
              <a:off x="789343" y="2280657"/>
              <a:ext cx="3246300" cy="1017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Arial"/>
                <a:buNone/>
              </a:pPr>
              <a:r>
                <a:rPr b="1" lang="en-US" sz="3600">
                  <a:solidFill>
                    <a:schemeClr val="lt1"/>
                  </a:solidFill>
                  <a:latin typeface="Open Sans"/>
                  <a:ea typeface="Open Sans"/>
                  <a:cs typeface="Open Sans"/>
                  <a:sym typeface="Open Sans"/>
                </a:rPr>
                <a:t>Decoupling cxt</a:t>
              </a:r>
              <a:endParaRPr b="1" sz="3600">
                <a:solidFill>
                  <a:schemeClr val="lt1"/>
                </a:solidFill>
                <a:latin typeface="Open Sans"/>
                <a:ea typeface="Open Sans"/>
                <a:cs typeface="Open Sans"/>
                <a:sym typeface="Open Sans"/>
              </a:endParaRPr>
            </a:p>
          </p:txBody>
        </p:sp>
      </p:grpSp>
      <p:pic>
        <p:nvPicPr>
          <p:cNvPr id="382" name="Google Shape;382;p35"/>
          <p:cNvPicPr preferRelativeResize="0"/>
          <p:nvPr/>
        </p:nvPicPr>
        <p:blipFill>
          <a:blip r:embed="rId3">
            <a:alphaModFix/>
          </a:blip>
          <a:stretch>
            <a:fillRect/>
          </a:stretch>
        </p:blipFill>
        <p:spPr>
          <a:xfrm>
            <a:off x="266224" y="1040950"/>
            <a:ext cx="11444150" cy="54521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Google Shape;387;p36"/>
          <p:cNvSpPr txBox="1"/>
          <p:nvPr>
            <p:ph type="title"/>
          </p:nvPr>
        </p:nvSpPr>
        <p:spPr>
          <a:xfrm>
            <a:off x="5261811" y="3545305"/>
            <a:ext cx="6306967" cy="2020091"/>
          </a:xfrm>
          <a:prstGeom prst="rect">
            <a:avLst/>
          </a:prstGeom>
          <a:noFill/>
          <a:ln>
            <a:noFill/>
          </a:ln>
        </p:spPr>
        <p:txBody>
          <a:bodyPr anchorCtr="0" anchor="b" bIns="60925" lIns="121875" spcFirstLastPara="1" rIns="121875" wrap="square" tIns="60925">
            <a:noAutofit/>
          </a:bodyPr>
          <a:lstStyle/>
          <a:p>
            <a:pPr indent="0" lvl="0" marL="0" rtl="0" algn="l">
              <a:lnSpc>
                <a:spcPct val="100000"/>
              </a:lnSpc>
              <a:spcBef>
                <a:spcPts val="0"/>
              </a:spcBef>
              <a:spcAft>
                <a:spcPts val="0"/>
              </a:spcAft>
              <a:buClr>
                <a:schemeClr val="accent3"/>
              </a:buClr>
              <a:buSzPts val="5400"/>
              <a:buFont typeface="Open Sans"/>
              <a:buNone/>
            </a:pPr>
            <a:r>
              <a:rPr lang="en-US" sz="4000"/>
              <a:t>Significant Components and parts</a:t>
            </a:r>
            <a:endParaRPr sz="4000"/>
          </a:p>
        </p:txBody>
      </p:sp>
      <p:sp>
        <p:nvSpPr>
          <p:cNvPr id="388" name="Google Shape;388;p36"/>
          <p:cNvSpPr txBox="1"/>
          <p:nvPr/>
        </p:nvSpPr>
        <p:spPr>
          <a:xfrm>
            <a:off x="2467227" y="1729648"/>
            <a:ext cx="3102131" cy="315471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9900"/>
              <a:buFont typeface="Arial"/>
              <a:buNone/>
            </a:pPr>
            <a:r>
              <a:rPr b="1" i="0" lang="en-US" sz="19900" u="none" cap="none" strike="noStrike">
                <a:solidFill>
                  <a:srgbClr val="000000"/>
                </a:solidFill>
                <a:latin typeface="Open Sans"/>
                <a:ea typeface="Open Sans"/>
                <a:cs typeface="Open Sans"/>
                <a:sym typeface="Open Sans"/>
              </a:rPr>
              <a:t>01</a:t>
            </a:r>
            <a:endParaRPr b="0" i="0" sz="1400" u="none" cap="none" strike="noStrike">
              <a:solidFill>
                <a:srgbClr val="000000"/>
              </a:solidFill>
              <a:latin typeface="Arial"/>
              <a:ea typeface="Arial"/>
              <a:cs typeface="Arial"/>
              <a:sym typeface="Arial"/>
            </a:endParaRPr>
          </a:p>
        </p:txBody>
      </p:sp>
      <p:pic>
        <p:nvPicPr>
          <p:cNvPr descr="page12image23050880" id="389" name="Google Shape;389;p36"/>
          <p:cNvPicPr preferRelativeResize="0"/>
          <p:nvPr/>
        </p:nvPicPr>
        <p:blipFill rotWithShape="1">
          <a:blip r:embed="rId3">
            <a:alphaModFix/>
          </a:blip>
          <a:srcRect b="0" l="0" r="0" t="0"/>
          <a:stretch/>
        </p:blipFill>
        <p:spPr>
          <a:xfrm>
            <a:off x="0" y="0"/>
            <a:ext cx="4051300" cy="2133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sp>
        <p:nvSpPr>
          <p:cNvPr id="395" name="Google Shape;395;p37"/>
          <p:cNvSpPr txBox="1"/>
          <p:nvPr>
            <p:ph idx="1" type="body"/>
          </p:nvPr>
        </p:nvSpPr>
        <p:spPr>
          <a:xfrm>
            <a:off x="0" y="794684"/>
            <a:ext cx="4726200" cy="649200"/>
          </a:xfrm>
          <a:prstGeom prst="rect">
            <a:avLst/>
          </a:prstGeom>
        </p:spPr>
        <p:txBody>
          <a:bodyPr anchorCtr="0" anchor="ctr" bIns="60925" lIns="121875" spcFirstLastPara="1" rIns="121875" wrap="square" tIns="60925">
            <a:noAutofit/>
          </a:bodyPr>
          <a:lstStyle/>
          <a:p>
            <a:pPr indent="0" lvl="0" marL="0" rtl="0" algn="l">
              <a:spcBef>
                <a:spcPts val="720"/>
              </a:spcBef>
              <a:spcAft>
                <a:spcPts val="0"/>
              </a:spcAft>
              <a:buNone/>
            </a:pPr>
            <a:r>
              <a:rPr lang="en-US"/>
              <a:t>RFID</a:t>
            </a:r>
            <a:endParaRPr/>
          </a:p>
        </p:txBody>
      </p:sp>
      <p:pic>
        <p:nvPicPr>
          <p:cNvPr id="396" name="Google Shape;396;p37"/>
          <p:cNvPicPr preferRelativeResize="0"/>
          <p:nvPr/>
        </p:nvPicPr>
        <p:blipFill>
          <a:blip r:embed="rId3">
            <a:alphaModFix/>
          </a:blip>
          <a:stretch>
            <a:fillRect/>
          </a:stretch>
        </p:blipFill>
        <p:spPr>
          <a:xfrm>
            <a:off x="197875" y="2705363"/>
            <a:ext cx="7269050" cy="3868225"/>
          </a:xfrm>
          <a:prstGeom prst="rect">
            <a:avLst/>
          </a:prstGeom>
          <a:noFill/>
          <a:ln>
            <a:noFill/>
          </a:ln>
        </p:spPr>
      </p:pic>
      <p:sp>
        <p:nvSpPr>
          <p:cNvPr id="397" name="Google Shape;397;p37"/>
          <p:cNvSpPr txBox="1"/>
          <p:nvPr/>
        </p:nvSpPr>
        <p:spPr>
          <a:xfrm>
            <a:off x="7909925" y="1443875"/>
            <a:ext cx="3894000" cy="16284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Passive and Active RFID</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HF, LF, and UHF</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Product Support</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RC 522 RFID</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3.3V</a:t>
            </a:r>
            <a:endParaRPr sz="1800">
              <a:latin typeface="Calibri"/>
              <a:ea typeface="Calibri"/>
              <a:cs typeface="Calibri"/>
              <a:sym typeface="Calibri"/>
            </a:endParaRPr>
          </a:p>
          <a:p>
            <a:pPr indent="0" lvl="0" marL="457200" rtl="0" algn="l">
              <a:spcBef>
                <a:spcPts val="0"/>
              </a:spcBef>
              <a:spcAft>
                <a:spcPts val="0"/>
              </a:spcAft>
              <a:buNone/>
            </a:pPr>
            <a:r>
              <a:t/>
            </a:r>
            <a:endParaRPr sz="1800">
              <a:latin typeface="Calibri"/>
              <a:ea typeface="Calibri"/>
              <a:cs typeface="Calibri"/>
              <a:sym typeface="Calibri"/>
            </a:endParaRPr>
          </a:p>
        </p:txBody>
      </p:sp>
      <p:pic>
        <p:nvPicPr>
          <p:cNvPr id="398" name="Google Shape;398;p37"/>
          <p:cNvPicPr preferRelativeResize="0"/>
          <p:nvPr/>
        </p:nvPicPr>
        <p:blipFill>
          <a:blip r:embed="rId4">
            <a:alphaModFix/>
          </a:blip>
          <a:stretch>
            <a:fillRect/>
          </a:stretch>
        </p:blipFill>
        <p:spPr>
          <a:xfrm>
            <a:off x="7721025" y="3369750"/>
            <a:ext cx="4271800" cy="32038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3" name="Shape 403"/>
        <p:cNvGrpSpPr/>
        <p:nvPr/>
      </p:nvGrpSpPr>
      <p:grpSpPr>
        <a:xfrm>
          <a:off x="0" y="0"/>
          <a:ext cx="0" cy="0"/>
          <a:chOff x="0" y="0"/>
          <a:chExt cx="0" cy="0"/>
        </a:xfrm>
      </p:grpSpPr>
      <p:sp>
        <p:nvSpPr>
          <p:cNvPr id="404" name="Google Shape;404;p38"/>
          <p:cNvSpPr txBox="1"/>
          <p:nvPr>
            <p:ph idx="1" type="body"/>
          </p:nvPr>
        </p:nvSpPr>
        <p:spPr>
          <a:xfrm>
            <a:off x="0" y="794684"/>
            <a:ext cx="4726200" cy="649200"/>
          </a:xfrm>
          <a:prstGeom prst="rect">
            <a:avLst/>
          </a:prstGeom>
        </p:spPr>
        <p:txBody>
          <a:bodyPr anchorCtr="0" anchor="ctr" bIns="60925" lIns="121875" spcFirstLastPara="1" rIns="121875" wrap="square" tIns="60925">
            <a:noAutofit/>
          </a:bodyPr>
          <a:lstStyle/>
          <a:p>
            <a:pPr indent="0" lvl="0" marL="0" rtl="0" algn="l">
              <a:spcBef>
                <a:spcPts val="720"/>
              </a:spcBef>
              <a:spcAft>
                <a:spcPts val="0"/>
              </a:spcAft>
              <a:buNone/>
            </a:pPr>
            <a:r>
              <a:rPr lang="en-US"/>
              <a:t>Fingerprint Sensor</a:t>
            </a:r>
            <a:endParaRPr/>
          </a:p>
        </p:txBody>
      </p:sp>
      <p:graphicFrame>
        <p:nvGraphicFramePr>
          <p:cNvPr id="405" name="Google Shape;405;p38"/>
          <p:cNvGraphicFramePr/>
          <p:nvPr/>
        </p:nvGraphicFramePr>
        <p:xfrm>
          <a:off x="280988" y="2903825"/>
          <a:ext cx="3000000" cy="3000000"/>
        </p:xfrm>
        <a:graphic>
          <a:graphicData uri="http://schemas.openxmlformats.org/drawingml/2006/table">
            <a:tbl>
              <a:tblPr>
                <a:noFill/>
                <a:tableStyleId>{D760114A-C97C-4BBD-AB96-120079DB6087}</a:tableStyleId>
              </a:tblPr>
              <a:tblGrid>
                <a:gridCol w="3427950"/>
                <a:gridCol w="2430850"/>
                <a:gridCol w="2227425"/>
              </a:tblGrid>
              <a:tr h="381000">
                <a:tc>
                  <a:txBody>
                    <a:bodyPr/>
                    <a:lstStyle/>
                    <a:p>
                      <a:pPr indent="0" lvl="0" marL="0" rtl="0" algn="l">
                        <a:spcBef>
                          <a:spcPts val="0"/>
                        </a:spcBef>
                        <a:spcAft>
                          <a:spcPts val="0"/>
                        </a:spcAft>
                        <a:buNone/>
                      </a:pPr>
                      <a:r>
                        <a:t/>
                      </a:r>
                      <a:endParaRPr b="1" sz="1800"/>
                    </a:p>
                  </a:txBody>
                  <a:tcPr marT="91425" marB="91425" marR="91425" marL="91425"/>
                </a:tc>
                <a:tc>
                  <a:txBody>
                    <a:bodyPr/>
                    <a:lstStyle/>
                    <a:p>
                      <a:pPr indent="0" lvl="0" marL="0" rtl="0" algn="l">
                        <a:spcBef>
                          <a:spcPts val="0"/>
                        </a:spcBef>
                        <a:spcAft>
                          <a:spcPts val="0"/>
                        </a:spcAft>
                        <a:buNone/>
                      </a:pPr>
                      <a:r>
                        <a:rPr b="1" lang="en-US" sz="1800"/>
                        <a:t>FPMA10A</a:t>
                      </a:r>
                      <a:endParaRPr b="1" sz="1800"/>
                    </a:p>
                  </a:txBody>
                  <a:tcPr marT="91425" marB="91425" marR="91425" marL="91425"/>
                </a:tc>
                <a:tc>
                  <a:txBody>
                    <a:bodyPr/>
                    <a:lstStyle/>
                    <a:p>
                      <a:pPr indent="0" lvl="0" marL="0" rtl="0" algn="l">
                        <a:spcBef>
                          <a:spcPts val="0"/>
                        </a:spcBef>
                        <a:spcAft>
                          <a:spcPts val="0"/>
                        </a:spcAft>
                        <a:buNone/>
                      </a:pPr>
                      <a:r>
                        <a:rPr b="1" lang="en-US" sz="1800"/>
                        <a:t>GT511C1R</a:t>
                      </a:r>
                      <a:endParaRPr b="1" sz="1800"/>
                    </a:p>
                  </a:txBody>
                  <a:tcPr marT="91425" marB="91425" marR="91425" marL="91425"/>
                </a:tc>
              </a:tr>
              <a:tr h="381000">
                <a:tc>
                  <a:txBody>
                    <a:bodyPr/>
                    <a:lstStyle/>
                    <a:p>
                      <a:pPr indent="0" lvl="0" marL="0" rtl="0" algn="l">
                        <a:spcBef>
                          <a:spcPts val="0"/>
                        </a:spcBef>
                        <a:spcAft>
                          <a:spcPts val="0"/>
                        </a:spcAft>
                        <a:buNone/>
                      </a:pPr>
                      <a:r>
                        <a:rPr b="1" lang="en-US" sz="1800"/>
                        <a:t>P</a:t>
                      </a:r>
                      <a:r>
                        <a:rPr b="1" lang="en-US" sz="1800"/>
                        <a:t>rice</a:t>
                      </a:r>
                      <a:endParaRPr b="1" sz="1800"/>
                    </a:p>
                  </a:txBody>
                  <a:tcPr marT="91425" marB="91425" marR="91425" marL="91425"/>
                </a:tc>
                <a:tc>
                  <a:txBody>
                    <a:bodyPr/>
                    <a:lstStyle/>
                    <a:p>
                      <a:pPr indent="0" lvl="0" marL="0" rtl="0" algn="l">
                        <a:spcBef>
                          <a:spcPts val="0"/>
                        </a:spcBef>
                        <a:spcAft>
                          <a:spcPts val="0"/>
                        </a:spcAft>
                        <a:buNone/>
                      </a:pPr>
                      <a:r>
                        <a:rPr b="1" lang="en-US" sz="1800"/>
                        <a:t>$20.99</a:t>
                      </a:r>
                      <a:endParaRPr b="1" sz="1800"/>
                    </a:p>
                  </a:txBody>
                  <a:tcPr marT="91425" marB="91425" marR="91425" marL="91425"/>
                </a:tc>
                <a:tc>
                  <a:txBody>
                    <a:bodyPr/>
                    <a:lstStyle/>
                    <a:p>
                      <a:pPr indent="0" lvl="0" marL="0" rtl="0" algn="l">
                        <a:spcBef>
                          <a:spcPts val="0"/>
                        </a:spcBef>
                        <a:spcAft>
                          <a:spcPts val="0"/>
                        </a:spcAft>
                        <a:buNone/>
                      </a:pPr>
                      <a:r>
                        <a:rPr b="1" lang="en-US" sz="1800"/>
                        <a:t>$18.00</a:t>
                      </a:r>
                      <a:endParaRPr b="1" sz="1800"/>
                    </a:p>
                  </a:txBody>
                  <a:tcPr marT="91425" marB="91425" marR="91425" marL="91425"/>
                </a:tc>
              </a:tr>
              <a:tr h="381000">
                <a:tc>
                  <a:txBody>
                    <a:bodyPr/>
                    <a:lstStyle/>
                    <a:p>
                      <a:pPr indent="0" lvl="0" marL="0" rtl="0" algn="l">
                        <a:spcBef>
                          <a:spcPts val="0"/>
                        </a:spcBef>
                        <a:spcAft>
                          <a:spcPts val="0"/>
                        </a:spcAft>
                        <a:buNone/>
                      </a:pPr>
                      <a:r>
                        <a:rPr b="1" lang="en-US" sz="1800"/>
                        <a:t>Op</a:t>
                      </a:r>
                      <a:r>
                        <a:rPr b="1" lang="en-US" sz="1800"/>
                        <a:t>erating Voltage/Current</a:t>
                      </a:r>
                      <a:endParaRPr b="1" sz="1800"/>
                    </a:p>
                  </a:txBody>
                  <a:tcPr marT="91425" marB="91425" marR="91425" marL="91425"/>
                </a:tc>
                <a:tc>
                  <a:txBody>
                    <a:bodyPr/>
                    <a:lstStyle/>
                    <a:p>
                      <a:pPr indent="0" lvl="0" marL="0" rtl="0" algn="l">
                        <a:spcBef>
                          <a:spcPts val="0"/>
                        </a:spcBef>
                        <a:spcAft>
                          <a:spcPts val="0"/>
                        </a:spcAft>
                        <a:buNone/>
                      </a:pPr>
                      <a:r>
                        <a:rPr b="1" lang="en-US" sz="1800"/>
                        <a:t>3.6 - 6 V / 120 mA</a:t>
                      </a:r>
                      <a:endParaRPr b="1" sz="1800"/>
                    </a:p>
                  </a:txBody>
                  <a:tcPr marT="91425" marB="91425" marR="91425" marL="91425"/>
                </a:tc>
                <a:tc>
                  <a:txBody>
                    <a:bodyPr/>
                    <a:lstStyle/>
                    <a:p>
                      <a:pPr indent="0" lvl="0" marL="0" rtl="0" algn="l">
                        <a:spcBef>
                          <a:spcPts val="0"/>
                        </a:spcBef>
                        <a:spcAft>
                          <a:spcPts val="0"/>
                        </a:spcAft>
                        <a:buNone/>
                      </a:pPr>
                      <a:r>
                        <a:rPr b="1" lang="en-US" sz="1800"/>
                        <a:t>3.3 - 6 V / 130 mA</a:t>
                      </a:r>
                      <a:endParaRPr b="1" sz="1800"/>
                    </a:p>
                  </a:txBody>
                  <a:tcPr marT="91425" marB="91425" marR="91425" marL="91425"/>
                </a:tc>
              </a:tr>
              <a:tr h="381000">
                <a:tc>
                  <a:txBody>
                    <a:bodyPr/>
                    <a:lstStyle/>
                    <a:p>
                      <a:pPr indent="0" lvl="0" marL="0" rtl="0" algn="l">
                        <a:spcBef>
                          <a:spcPts val="0"/>
                        </a:spcBef>
                        <a:spcAft>
                          <a:spcPts val="0"/>
                        </a:spcAft>
                        <a:buNone/>
                      </a:pPr>
                      <a:r>
                        <a:rPr b="1" lang="en-US" sz="1800"/>
                        <a:t>Scan Time</a:t>
                      </a:r>
                      <a:endParaRPr b="1" sz="1800"/>
                    </a:p>
                  </a:txBody>
                  <a:tcPr marT="91425" marB="91425" marR="91425" marL="91425"/>
                </a:tc>
                <a:tc>
                  <a:txBody>
                    <a:bodyPr/>
                    <a:lstStyle/>
                    <a:p>
                      <a:pPr indent="0" lvl="0" marL="0" rtl="0" algn="l">
                        <a:spcBef>
                          <a:spcPts val="0"/>
                        </a:spcBef>
                        <a:spcAft>
                          <a:spcPts val="0"/>
                        </a:spcAft>
                        <a:buNone/>
                      </a:pPr>
                      <a:r>
                        <a:rPr b="1" lang="en-US" sz="1800"/>
                        <a:t>1 Second</a:t>
                      </a:r>
                      <a:endParaRPr b="1" sz="1800"/>
                    </a:p>
                  </a:txBody>
                  <a:tcPr marT="91425" marB="91425" marR="91425" marL="91425"/>
                </a:tc>
                <a:tc>
                  <a:txBody>
                    <a:bodyPr/>
                    <a:lstStyle/>
                    <a:p>
                      <a:pPr indent="0" lvl="0" marL="0" rtl="0" algn="l">
                        <a:spcBef>
                          <a:spcPts val="0"/>
                        </a:spcBef>
                        <a:spcAft>
                          <a:spcPts val="0"/>
                        </a:spcAft>
                        <a:buNone/>
                      </a:pPr>
                      <a:r>
                        <a:rPr b="1" lang="en-US" sz="1800"/>
                        <a:t>1.5 Seconds</a:t>
                      </a:r>
                      <a:endParaRPr b="1" sz="1800"/>
                    </a:p>
                  </a:txBody>
                  <a:tcPr marT="91425" marB="91425" marR="91425" marL="91425"/>
                </a:tc>
              </a:tr>
              <a:tr h="381000">
                <a:tc>
                  <a:txBody>
                    <a:bodyPr/>
                    <a:lstStyle/>
                    <a:p>
                      <a:pPr indent="0" lvl="0" marL="0" rtl="0" algn="l">
                        <a:spcBef>
                          <a:spcPts val="0"/>
                        </a:spcBef>
                        <a:spcAft>
                          <a:spcPts val="0"/>
                        </a:spcAft>
                        <a:buNone/>
                      </a:pPr>
                      <a:r>
                        <a:rPr b="1" lang="en-US" sz="1800"/>
                        <a:t>Storage Capacity</a:t>
                      </a:r>
                      <a:endParaRPr b="1" sz="1800"/>
                    </a:p>
                  </a:txBody>
                  <a:tcPr marT="91425" marB="91425" marR="91425" marL="91425"/>
                </a:tc>
                <a:tc>
                  <a:txBody>
                    <a:bodyPr/>
                    <a:lstStyle/>
                    <a:p>
                      <a:pPr indent="0" lvl="0" marL="0" rtl="0" algn="l">
                        <a:spcBef>
                          <a:spcPts val="0"/>
                        </a:spcBef>
                        <a:spcAft>
                          <a:spcPts val="0"/>
                        </a:spcAft>
                        <a:buNone/>
                      </a:pPr>
                      <a:r>
                        <a:rPr b="1" lang="en-US" sz="1800"/>
                        <a:t>160 prints</a:t>
                      </a:r>
                      <a:endParaRPr b="1" sz="1800"/>
                    </a:p>
                  </a:txBody>
                  <a:tcPr marT="91425" marB="91425" marR="91425" marL="91425"/>
                </a:tc>
                <a:tc>
                  <a:txBody>
                    <a:bodyPr/>
                    <a:lstStyle/>
                    <a:p>
                      <a:pPr indent="0" lvl="0" marL="0" rtl="0" algn="l">
                        <a:spcBef>
                          <a:spcPts val="0"/>
                        </a:spcBef>
                        <a:spcAft>
                          <a:spcPts val="0"/>
                        </a:spcAft>
                        <a:buNone/>
                      </a:pPr>
                      <a:r>
                        <a:rPr b="1" lang="en-US" sz="1800"/>
                        <a:t>20 prints</a:t>
                      </a:r>
                      <a:endParaRPr b="1" sz="1800"/>
                    </a:p>
                  </a:txBody>
                  <a:tcPr marT="91425" marB="91425" marR="91425" marL="91425"/>
                </a:tc>
              </a:tr>
              <a:tr h="381000">
                <a:tc>
                  <a:txBody>
                    <a:bodyPr/>
                    <a:lstStyle/>
                    <a:p>
                      <a:pPr indent="0" lvl="0" marL="0" rtl="0" algn="l">
                        <a:spcBef>
                          <a:spcPts val="0"/>
                        </a:spcBef>
                        <a:spcAft>
                          <a:spcPts val="0"/>
                        </a:spcAft>
                        <a:buNone/>
                      </a:pPr>
                      <a:r>
                        <a:rPr b="1" lang="en-US" sz="1800"/>
                        <a:t>Communication Protocol</a:t>
                      </a:r>
                      <a:endParaRPr b="1" sz="1800"/>
                    </a:p>
                  </a:txBody>
                  <a:tcPr marT="91425" marB="91425" marR="91425" marL="91425"/>
                </a:tc>
                <a:tc>
                  <a:txBody>
                    <a:bodyPr/>
                    <a:lstStyle/>
                    <a:p>
                      <a:pPr indent="0" lvl="0" marL="0" rtl="0" algn="l">
                        <a:spcBef>
                          <a:spcPts val="0"/>
                        </a:spcBef>
                        <a:spcAft>
                          <a:spcPts val="0"/>
                        </a:spcAft>
                        <a:buNone/>
                      </a:pPr>
                      <a:r>
                        <a:rPr b="1" lang="en-US" sz="1800"/>
                        <a:t>UART</a:t>
                      </a:r>
                      <a:endParaRPr b="1" sz="1800"/>
                    </a:p>
                  </a:txBody>
                  <a:tcPr marT="91425" marB="91425" marR="91425" marL="91425"/>
                </a:tc>
                <a:tc>
                  <a:txBody>
                    <a:bodyPr/>
                    <a:lstStyle/>
                    <a:p>
                      <a:pPr indent="0" lvl="0" marL="0" rtl="0" algn="l">
                        <a:spcBef>
                          <a:spcPts val="0"/>
                        </a:spcBef>
                        <a:spcAft>
                          <a:spcPts val="0"/>
                        </a:spcAft>
                        <a:buNone/>
                      </a:pPr>
                      <a:r>
                        <a:rPr b="1" lang="en-US" sz="1800"/>
                        <a:t>UART</a:t>
                      </a:r>
                      <a:endParaRPr b="1" sz="1800"/>
                    </a:p>
                  </a:txBody>
                  <a:tcPr marT="91425" marB="91425" marR="91425" marL="91425"/>
                </a:tc>
              </a:tr>
            </a:tbl>
          </a:graphicData>
        </a:graphic>
      </p:graphicFrame>
      <p:pic>
        <p:nvPicPr>
          <p:cNvPr id="406" name="Google Shape;406;p38"/>
          <p:cNvPicPr preferRelativeResize="0"/>
          <p:nvPr/>
        </p:nvPicPr>
        <p:blipFill>
          <a:blip r:embed="rId3">
            <a:alphaModFix/>
          </a:blip>
          <a:stretch>
            <a:fillRect/>
          </a:stretch>
        </p:blipFill>
        <p:spPr>
          <a:xfrm>
            <a:off x="8623977" y="3348725"/>
            <a:ext cx="3301275" cy="2153475"/>
          </a:xfrm>
          <a:prstGeom prst="rect">
            <a:avLst/>
          </a:prstGeom>
          <a:noFill/>
          <a:ln>
            <a:noFill/>
          </a:ln>
        </p:spPr>
      </p:pic>
      <p:sp>
        <p:nvSpPr>
          <p:cNvPr id="407" name="Google Shape;407;p38"/>
          <p:cNvSpPr txBox="1"/>
          <p:nvPr/>
        </p:nvSpPr>
        <p:spPr>
          <a:xfrm>
            <a:off x="2828450" y="2374625"/>
            <a:ext cx="2726700" cy="52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Calibri"/>
                <a:ea typeface="Calibri"/>
                <a:cs typeface="Calibri"/>
                <a:sym typeface="Calibri"/>
              </a:rPr>
              <a:t>Sensor Comparison</a:t>
            </a:r>
            <a:endParaRPr b="1" sz="240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2" name="Shape 412"/>
        <p:cNvGrpSpPr/>
        <p:nvPr/>
      </p:nvGrpSpPr>
      <p:grpSpPr>
        <a:xfrm>
          <a:off x="0" y="0"/>
          <a:ext cx="0" cy="0"/>
          <a:chOff x="0" y="0"/>
          <a:chExt cx="0" cy="0"/>
        </a:xfrm>
      </p:grpSpPr>
      <p:sp>
        <p:nvSpPr>
          <p:cNvPr id="413" name="Google Shape;413;p39"/>
          <p:cNvSpPr txBox="1"/>
          <p:nvPr>
            <p:ph idx="1" type="body"/>
          </p:nvPr>
        </p:nvSpPr>
        <p:spPr>
          <a:xfrm>
            <a:off x="0" y="794684"/>
            <a:ext cx="4726200" cy="649200"/>
          </a:xfrm>
          <a:prstGeom prst="rect">
            <a:avLst/>
          </a:prstGeom>
        </p:spPr>
        <p:txBody>
          <a:bodyPr anchorCtr="0" anchor="ctr" bIns="60925" lIns="121875" spcFirstLastPara="1" rIns="121875" wrap="square" tIns="60925">
            <a:noAutofit/>
          </a:bodyPr>
          <a:lstStyle/>
          <a:p>
            <a:pPr indent="0" lvl="0" marL="0" rtl="0" algn="l">
              <a:spcBef>
                <a:spcPts val="720"/>
              </a:spcBef>
              <a:spcAft>
                <a:spcPts val="0"/>
              </a:spcAft>
              <a:buNone/>
            </a:pPr>
            <a:r>
              <a:rPr lang="en-US"/>
              <a:t>Display</a:t>
            </a:r>
            <a:endParaRPr/>
          </a:p>
        </p:txBody>
      </p:sp>
      <p:pic>
        <p:nvPicPr>
          <p:cNvPr id="414" name="Google Shape;414;p39"/>
          <p:cNvPicPr preferRelativeResize="0"/>
          <p:nvPr/>
        </p:nvPicPr>
        <p:blipFill>
          <a:blip r:embed="rId3">
            <a:alphaModFix/>
          </a:blip>
          <a:stretch>
            <a:fillRect/>
          </a:stretch>
        </p:blipFill>
        <p:spPr>
          <a:xfrm>
            <a:off x="6297675" y="2236641"/>
            <a:ext cx="5184525" cy="3644775"/>
          </a:xfrm>
          <a:prstGeom prst="rect">
            <a:avLst/>
          </a:prstGeom>
          <a:noFill/>
          <a:ln>
            <a:noFill/>
          </a:ln>
        </p:spPr>
      </p:pic>
      <p:graphicFrame>
        <p:nvGraphicFramePr>
          <p:cNvPr id="415" name="Google Shape;415;p39"/>
          <p:cNvGraphicFramePr/>
          <p:nvPr/>
        </p:nvGraphicFramePr>
        <p:xfrm>
          <a:off x="342013" y="2452275"/>
          <a:ext cx="3000000" cy="3000000"/>
        </p:xfrm>
        <a:graphic>
          <a:graphicData uri="http://schemas.openxmlformats.org/drawingml/2006/table">
            <a:tbl>
              <a:tblPr>
                <a:noFill/>
                <a:tableStyleId>{D760114A-C97C-4BBD-AB96-120079DB6087}</a:tableStyleId>
              </a:tblPr>
              <a:tblGrid>
                <a:gridCol w="1983200"/>
                <a:gridCol w="1189600"/>
                <a:gridCol w="1948550"/>
              </a:tblGrid>
              <a:tr h="381000">
                <a:tc>
                  <a:txBody>
                    <a:bodyPr/>
                    <a:lstStyle/>
                    <a:p>
                      <a:pPr indent="0" lvl="0" marL="0" rtl="0" algn="l">
                        <a:spcBef>
                          <a:spcPts val="0"/>
                        </a:spcBef>
                        <a:spcAft>
                          <a:spcPts val="0"/>
                        </a:spcAft>
                        <a:buNone/>
                      </a:pPr>
                      <a:r>
                        <a:t/>
                      </a:r>
                      <a:endParaRPr sz="1800"/>
                    </a:p>
                  </a:txBody>
                  <a:tcPr marT="91425" marB="91425" marR="91425" marL="91425"/>
                </a:tc>
                <a:tc>
                  <a:txBody>
                    <a:bodyPr/>
                    <a:lstStyle/>
                    <a:p>
                      <a:pPr indent="0" lvl="0" marL="0" rtl="0" algn="l">
                        <a:spcBef>
                          <a:spcPts val="0"/>
                        </a:spcBef>
                        <a:spcAft>
                          <a:spcPts val="0"/>
                        </a:spcAft>
                        <a:buNone/>
                      </a:pPr>
                      <a:r>
                        <a:rPr b="1" lang="en-US" sz="1800"/>
                        <a:t>OLED</a:t>
                      </a:r>
                      <a:endParaRPr b="1" sz="1800"/>
                    </a:p>
                  </a:txBody>
                  <a:tcPr marT="91425" marB="91425" marR="91425" marL="91425"/>
                </a:tc>
                <a:tc>
                  <a:txBody>
                    <a:bodyPr/>
                    <a:lstStyle/>
                    <a:p>
                      <a:pPr indent="0" lvl="0" marL="0" rtl="0" algn="l">
                        <a:spcBef>
                          <a:spcPts val="0"/>
                        </a:spcBef>
                        <a:spcAft>
                          <a:spcPts val="0"/>
                        </a:spcAft>
                        <a:buNone/>
                      </a:pPr>
                      <a:r>
                        <a:rPr b="1" lang="en-US" sz="1800"/>
                        <a:t>LCD</a:t>
                      </a:r>
                      <a:endParaRPr b="1" sz="1800"/>
                    </a:p>
                  </a:txBody>
                  <a:tcPr marT="91425" marB="91425" marR="91425" marL="91425"/>
                </a:tc>
              </a:tr>
              <a:tr h="381000">
                <a:tc>
                  <a:txBody>
                    <a:bodyPr/>
                    <a:lstStyle/>
                    <a:p>
                      <a:pPr indent="0" lvl="0" marL="0" rtl="0" algn="l">
                        <a:spcBef>
                          <a:spcPts val="0"/>
                        </a:spcBef>
                        <a:spcAft>
                          <a:spcPts val="0"/>
                        </a:spcAft>
                        <a:buNone/>
                      </a:pPr>
                      <a:r>
                        <a:rPr b="1" lang="en-US" sz="1800"/>
                        <a:t>Brightness</a:t>
                      </a:r>
                      <a:endParaRPr b="1" sz="1800"/>
                    </a:p>
                  </a:txBody>
                  <a:tcPr marT="91425" marB="91425" marR="91425" marL="91425"/>
                </a:tc>
                <a:tc>
                  <a:txBody>
                    <a:bodyPr/>
                    <a:lstStyle/>
                    <a:p>
                      <a:pPr indent="0" lvl="0" marL="0" rtl="0" algn="l">
                        <a:spcBef>
                          <a:spcPts val="0"/>
                        </a:spcBef>
                        <a:spcAft>
                          <a:spcPts val="0"/>
                        </a:spcAft>
                        <a:buNone/>
                      </a:pPr>
                      <a:r>
                        <a:rPr lang="en-US" sz="1800"/>
                        <a:t>Good</a:t>
                      </a:r>
                      <a:endParaRPr sz="1800"/>
                    </a:p>
                  </a:txBody>
                  <a:tcPr marT="91425" marB="91425" marR="91425" marL="91425"/>
                </a:tc>
                <a:tc>
                  <a:txBody>
                    <a:bodyPr/>
                    <a:lstStyle/>
                    <a:p>
                      <a:pPr indent="0" lvl="0" marL="0" rtl="0" algn="l">
                        <a:spcBef>
                          <a:spcPts val="0"/>
                        </a:spcBef>
                        <a:spcAft>
                          <a:spcPts val="0"/>
                        </a:spcAft>
                        <a:buNone/>
                      </a:pPr>
                      <a:r>
                        <a:rPr lang="en-US" sz="1800"/>
                        <a:t>Better</a:t>
                      </a:r>
                      <a:endParaRPr sz="1800"/>
                    </a:p>
                  </a:txBody>
                  <a:tcPr marT="91425" marB="91425" marR="91425" marL="91425"/>
                </a:tc>
              </a:tr>
              <a:tr h="381000">
                <a:tc>
                  <a:txBody>
                    <a:bodyPr/>
                    <a:lstStyle/>
                    <a:p>
                      <a:pPr indent="0" lvl="0" marL="0" rtl="0" algn="l">
                        <a:spcBef>
                          <a:spcPts val="0"/>
                        </a:spcBef>
                        <a:spcAft>
                          <a:spcPts val="0"/>
                        </a:spcAft>
                        <a:buNone/>
                      </a:pPr>
                      <a:r>
                        <a:rPr b="1" lang="en-US" sz="1800"/>
                        <a:t>Black Level</a:t>
                      </a:r>
                      <a:endParaRPr b="1" sz="1800"/>
                    </a:p>
                  </a:txBody>
                  <a:tcPr marT="91425" marB="91425" marR="91425" marL="91425"/>
                </a:tc>
                <a:tc>
                  <a:txBody>
                    <a:bodyPr/>
                    <a:lstStyle/>
                    <a:p>
                      <a:pPr indent="0" lvl="0" marL="0" rtl="0" algn="l">
                        <a:spcBef>
                          <a:spcPts val="0"/>
                        </a:spcBef>
                        <a:spcAft>
                          <a:spcPts val="0"/>
                        </a:spcAft>
                        <a:buNone/>
                      </a:pPr>
                      <a:r>
                        <a:rPr lang="en-US" sz="1800"/>
                        <a:t>Better</a:t>
                      </a:r>
                      <a:endParaRPr sz="1800"/>
                    </a:p>
                  </a:txBody>
                  <a:tcPr marT="91425" marB="91425" marR="91425" marL="91425"/>
                </a:tc>
                <a:tc>
                  <a:txBody>
                    <a:bodyPr/>
                    <a:lstStyle/>
                    <a:p>
                      <a:pPr indent="0" lvl="0" marL="0" rtl="0" algn="l">
                        <a:spcBef>
                          <a:spcPts val="0"/>
                        </a:spcBef>
                        <a:spcAft>
                          <a:spcPts val="0"/>
                        </a:spcAft>
                        <a:buNone/>
                      </a:pPr>
                      <a:r>
                        <a:rPr lang="en-US" sz="1800"/>
                        <a:t>Good</a:t>
                      </a:r>
                      <a:endParaRPr sz="1800"/>
                    </a:p>
                  </a:txBody>
                  <a:tcPr marT="91425" marB="91425" marR="91425" marL="91425"/>
                </a:tc>
              </a:tr>
              <a:tr h="381000">
                <a:tc>
                  <a:txBody>
                    <a:bodyPr/>
                    <a:lstStyle/>
                    <a:p>
                      <a:pPr indent="0" lvl="0" marL="0" rtl="0" algn="l">
                        <a:spcBef>
                          <a:spcPts val="0"/>
                        </a:spcBef>
                        <a:spcAft>
                          <a:spcPts val="0"/>
                        </a:spcAft>
                        <a:buNone/>
                      </a:pPr>
                      <a:r>
                        <a:rPr b="1" lang="en-US" sz="1800"/>
                        <a:t>Contrast</a:t>
                      </a:r>
                      <a:endParaRPr b="1" sz="1800"/>
                    </a:p>
                  </a:txBody>
                  <a:tcPr marT="91425" marB="91425" marR="91425" marL="91425"/>
                </a:tc>
                <a:tc>
                  <a:txBody>
                    <a:bodyPr/>
                    <a:lstStyle/>
                    <a:p>
                      <a:pPr indent="0" lvl="0" marL="0" rtl="0" algn="l">
                        <a:spcBef>
                          <a:spcPts val="0"/>
                        </a:spcBef>
                        <a:spcAft>
                          <a:spcPts val="0"/>
                        </a:spcAft>
                        <a:buNone/>
                      </a:pPr>
                      <a:r>
                        <a:rPr lang="en-US" sz="1800"/>
                        <a:t>Better</a:t>
                      </a:r>
                      <a:endParaRPr sz="1800"/>
                    </a:p>
                  </a:txBody>
                  <a:tcPr marT="91425" marB="91425" marR="91425" marL="91425"/>
                </a:tc>
                <a:tc>
                  <a:txBody>
                    <a:bodyPr/>
                    <a:lstStyle/>
                    <a:p>
                      <a:pPr indent="0" lvl="0" marL="0" rtl="0" algn="l">
                        <a:spcBef>
                          <a:spcPts val="0"/>
                        </a:spcBef>
                        <a:spcAft>
                          <a:spcPts val="0"/>
                        </a:spcAft>
                        <a:buNone/>
                      </a:pPr>
                      <a:r>
                        <a:rPr lang="en-US" sz="1800"/>
                        <a:t>Good</a:t>
                      </a:r>
                      <a:endParaRPr sz="1800"/>
                    </a:p>
                  </a:txBody>
                  <a:tcPr marT="91425" marB="91425" marR="91425" marL="91425"/>
                </a:tc>
              </a:tr>
              <a:tr h="381000">
                <a:tc>
                  <a:txBody>
                    <a:bodyPr/>
                    <a:lstStyle/>
                    <a:p>
                      <a:pPr indent="0" lvl="0" marL="0" rtl="0" algn="l">
                        <a:spcBef>
                          <a:spcPts val="0"/>
                        </a:spcBef>
                        <a:spcAft>
                          <a:spcPts val="0"/>
                        </a:spcAft>
                        <a:buNone/>
                      </a:pPr>
                      <a:r>
                        <a:rPr b="1" lang="en-US" sz="1800"/>
                        <a:t>Resolution</a:t>
                      </a:r>
                      <a:endParaRPr b="1" sz="1800"/>
                    </a:p>
                  </a:txBody>
                  <a:tcPr marT="91425" marB="91425" marR="91425" marL="91425"/>
                </a:tc>
                <a:tc>
                  <a:txBody>
                    <a:bodyPr/>
                    <a:lstStyle/>
                    <a:p>
                      <a:pPr indent="0" lvl="0" marL="0" rtl="0" algn="l">
                        <a:spcBef>
                          <a:spcPts val="0"/>
                        </a:spcBef>
                        <a:spcAft>
                          <a:spcPts val="0"/>
                        </a:spcAft>
                        <a:buNone/>
                      </a:pPr>
                      <a:r>
                        <a:rPr lang="en-US" sz="1800"/>
                        <a:t>Tie</a:t>
                      </a:r>
                      <a:endParaRPr sz="1800"/>
                    </a:p>
                  </a:txBody>
                  <a:tcPr marT="91425" marB="91425" marR="91425" marL="91425"/>
                </a:tc>
                <a:tc>
                  <a:txBody>
                    <a:bodyPr/>
                    <a:lstStyle/>
                    <a:p>
                      <a:pPr indent="0" lvl="0" marL="0" rtl="0" algn="l">
                        <a:spcBef>
                          <a:spcPts val="0"/>
                        </a:spcBef>
                        <a:spcAft>
                          <a:spcPts val="0"/>
                        </a:spcAft>
                        <a:buNone/>
                      </a:pPr>
                      <a:r>
                        <a:rPr lang="en-US" sz="1800"/>
                        <a:t>Tie</a:t>
                      </a:r>
                      <a:endParaRPr sz="1800"/>
                    </a:p>
                  </a:txBody>
                  <a:tcPr marT="91425" marB="91425" marR="91425" marL="91425"/>
                </a:tc>
              </a:tr>
              <a:tr h="381000">
                <a:tc>
                  <a:txBody>
                    <a:bodyPr/>
                    <a:lstStyle/>
                    <a:p>
                      <a:pPr indent="0" lvl="0" marL="0" rtl="0" algn="l">
                        <a:spcBef>
                          <a:spcPts val="0"/>
                        </a:spcBef>
                        <a:spcAft>
                          <a:spcPts val="0"/>
                        </a:spcAft>
                        <a:buNone/>
                      </a:pPr>
                      <a:r>
                        <a:rPr b="1" lang="en-US" sz="1800"/>
                        <a:t>Availability</a:t>
                      </a:r>
                      <a:endParaRPr b="1" sz="1800"/>
                    </a:p>
                  </a:txBody>
                  <a:tcPr marT="91425" marB="91425" marR="91425" marL="91425"/>
                </a:tc>
                <a:tc>
                  <a:txBody>
                    <a:bodyPr/>
                    <a:lstStyle/>
                    <a:p>
                      <a:pPr indent="0" lvl="0" marL="0" rtl="0" algn="l">
                        <a:spcBef>
                          <a:spcPts val="0"/>
                        </a:spcBef>
                        <a:spcAft>
                          <a:spcPts val="0"/>
                        </a:spcAft>
                        <a:buNone/>
                      </a:pPr>
                      <a:r>
                        <a:rPr lang="en-US" sz="1800"/>
                        <a:t>Low</a:t>
                      </a:r>
                      <a:endParaRPr sz="1800"/>
                    </a:p>
                  </a:txBody>
                  <a:tcPr marT="91425" marB="91425" marR="91425" marL="91425"/>
                </a:tc>
                <a:tc>
                  <a:txBody>
                    <a:bodyPr/>
                    <a:lstStyle/>
                    <a:p>
                      <a:pPr indent="0" lvl="0" marL="0" rtl="0" algn="l">
                        <a:spcBef>
                          <a:spcPts val="0"/>
                        </a:spcBef>
                        <a:spcAft>
                          <a:spcPts val="0"/>
                        </a:spcAft>
                        <a:buNone/>
                      </a:pPr>
                      <a:r>
                        <a:rPr lang="en-US" sz="1800"/>
                        <a:t>High</a:t>
                      </a:r>
                      <a:endParaRPr sz="1800"/>
                    </a:p>
                  </a:txBody>
                  <a:tcPr marT="91425" marB="91425" marR="91425" marL="91425"/>
                </a:tc>
              </a:tr>
              <a:tr h="381000">
                <a:tc>
                  <a:txBody>
                    <a:bodyPr/>
                    <a:lstStyle/>
                    <a:p>
                      <a:pPr indent="0" lvl="0" marL="0" rtl="0" algn="l">
                        <a:spcBef>
                          <a:spcPts val="0"/>
                        </a:spcBef>
                        <a:spcAft>
                          <a:spcPts val="0"/>
                        </a:spcAft>
                        <a:buNone/>
                      </a:pPr>
                      <a:r>
                        <a:rPr b="1" lang="en-US" sz="1800"/>
                        <a:t>Price</a:t>
                      </a:r>
                      <a:endParaRPr b="1" sz="1800"/>
                    </a:p>
                  </a:txBody>
                  <a:tcPr marT="91425" marB="91425" marR="91425" marL="91425"/>
                </a:tc>
                <a:tc>
                  <a:txBody>
                    <a:bodyPr/>
                    <a:lstStyle/>
                    <a:p>
                      <a:pPr indent="0" lvl="0" marL="0" rtl="0" algn="l">
                        <a:spcBef>
                          <a:spcPts val="0"/>
                        </a:spcBef>
                        <a:spcAft>
                          <a:spcPts val="0"/>
                        </a:spcAft>
                        <a:buNone/>
                      </a:pPr>
                      <a:r>
                        <a:rPr lang="en-US" sz="1800"/>
                        <a:t>~$100</a:t>
                      </a:r>
                      <a:endParaRPr sz="1800"/>
                    </a:p>
                  </a:txBody>
                  <a:tcPr marT="91425" marB="91425" marR="91425" marL="91425"/>
                </a:tc>
                <a:tc>
                  <a:txBody>
                    <a:bodyPr/>
                    <a:lstStyle/>
                    <a:p>
                      <a:pPr indent="0" lvl="0" marL="0" rtl="0" algn="l">
                        <a:spcBef>
                          <a:spcPts val="0"/>
                        </a:spcBef>
                        <a:spcAft>
                          <a:spcPts val="0"/>
                        </a:spcAft>
                        <a:buNone/>
                      </a:pPr>
                      <a:r>
                        <a:rPr lang="en-US" sz="1800"/>
                        <a:t>$8.00</a:t>
                      </a:r>
                      <a:endParaRPr sz="1800"/>
                    </a:p>
                  </a:txBody>
                  <a:tcPr marT="91425" marB="91425" marR="91425" marL="91425"/>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0" name="Shape 420"/>
        <p:cNvGrpSpPr/>
        <p:nvPr/>
      </p:nvGrpSpPr>
      <p:grpSpPr>
        <a:xfrm>
          <a:off x="0" y="0"/>
          <a:ext cx="0" cy="0"/>
          <a:chOff x="0" y="0"/>
          <a:chExt cx="0" cy="0"/>
        </a:xfrm>
      </p:grpSpPr>
      <p:sp>
        <p:nvSpPr>
          <p:cNvPr id="421" name="Google Shape;421;p40"/>
          <p:cNvSpPr txBox="1"/>
          <p:nvPr>
            <p:ph idx="1" type="body"/>
          </p:nvPr>
        </p:nvSpPr>
        <p:spPr>
          <a:xfrm>
            <a:off x="0" y="794684"/>
            <a:ext cx="4726200" cy="649200"/>
          </a:xfrm>
          <a:prstGeom prst="rect">
            <a:avLst/>
          </a:prstGeom>
        </p:spPr>
        <p:txBody>
          <a:bodyPr anchorCtr="0" anchor="ctr" bIns="60925" lIns="121875" spcFirstLastPara="1" rIns="121875" wrap="square" tIns="60925">
            <a:noAutofit/>
          </a:bodyPr>
          <a:lstStyle/>
          <a:p>
            <a:pPr indent="0" lvl="0" marL="0" rtl="0" algn="l">
              <a:spcBef>
                <a:spcPts val="720"/>
              </a:spcBef>
              <a:spcAft>
                <a:spcPts val="0"/>
              </a:spcAft>
              <a:buNone/>
            </a:pPr>
            <a:r>
              <a:rPr lang="en-US"/>
              <a:t>Magnetic Lock</a:t>
            </a:r>
            <a:endParaRPr/>
          </a:p>
        </p:txBody>
      </p:sp>
      <p:pic>
        <p:nvPicPr>
          <p:cNvPr id="422" name="Google Shape;422;p40"/>
          <p:cNvPicPr preferRelativeResize="0"/>
          <p:nvPr/>
        </p:nvPicPr>
        <p:blipFill>
          <a:blip r:embed="rId3">
            <a:alphaModFix/>
          </a:blip>
          <a:stretch>
            <a:fillRect/>
          </a:stretch>
        </p:blipFill>
        <p:spPr>
          <a:xfrm>
            <a:off x="7849500" y="518675"/>
            <a:ext cx="3205125" cy="3205125"/>
          </a:xfrm>
          <a:prstGeom prst="rect">
            <a:avLst/>
          </a:prstGeom>
          <a:noFill/>
          <a:ln>
            <a:noFill/>
          </a:ln>
        </p:spPr>
      </p:pic>
      <p:pic>
        <p:nvPicPr>
          <p:cNvPr id="423" name="Google Shape;423;p40"/>
          <p:cNvPicPr preferRelativeResize="0"/>
          <p:nvPr/>
        </p:nvPicPr>
        <p:blipFill>
          <a:blip r:embed="rId4">
            <a:alphaModFix/>
          </a:blip>
          <a:stretch>
            <a:fillRect/>
          </a:stretch>
        </p:blipFill>
        <p:spPr>
          <a:xfrm>
            <a:off x="7849500" y="4058475"/>
            <a:ext cx="3352174" cy="2514150"/>
          </a:xfrm>
          <a:prstGeom prst="rect">
            <a:avLst/>
          </a:prstGeom>
          <a:noFill/>
          <a:ln>
            <a:noFill/>
          </a:ln>
        </p:spPr>
      </p:pic>
      <p:graphicFrame>
        <p:nvGraphicFramePr>
          <p:cNvPr id="424" name="Google Shape;424;p40"/>
          <p:cNvGraphicFramePr/>
          <p:nvPr/>
        </p:nvGraphicFramePr>
        <p:xfrm>
          <a:off x="464088" y="2281313"/>
          <a:ext cx="3000000" cy="3000000"/>
        </p:xfrm>
        <a:graphic>
          <a:graphicData uri="http://schemas.openxmlformats.org/drawingml/2006/table">
            <a:tbl>
              <a:tblPr>
                <a:noFill/>
                <a:tableStyleId>{D760114A-C97C-4BBD-AB96-120079DB6087}</a:tableStyleId>
              </a:tblPr>
              <a:tblGrid>
                <a:gridCol w="2288450"/>
                <a:gridCol w="2064575"/>
                <a:gridCol w="2654700"/>
              </a:tblGrid>
              <a:tr h="381000">
                <a:tc>
                  <a:txBody>
                    <a:bodyPr/>
                    <a:lstStyle/>
                    <a:p>
                      <a:pPr indent="0" lvl="0" marL="0" rtl="0" algn="l">
                        <a:spcBef>
                          <a:spcPts val="0"/>
                        </a:spcBef>
                        <a:spcAft>
                          <a:spcPts val="0"/>
                        </a:spcAft>
                        <a:buNone/>
                      </a:pPr>
                      <a:r>
                        <a:t/>
                      </a:r>
                      <a:endParaRPr sz="1800"/>
                    </a:p>
                  </a:txBody>
                  <a:tcPr marT="91425" marB="91425" marR="91425" marL="91425"/>
                </a:tc>
                <a:tc>
                  <a:txBody>
                    <a:bodyPr/>
                    <a:lstStyle/>
                    <a:p>
                      <a:pPr indent="0" lvl="0" marL="0" rtl="0" algn="l">
                        <a:spcBef>
                          <a:spcPts val="0"/>
                        </a:spcBef>
                        <a:spcAft>
                          <a:spcPts val="0"/>
                        </a:spcAft>
                        <a:buNone/>
                      </a:pPr>
                      <a:r>
                        <a:rPr lang="en-US" sz="1800"/>
                        <a:t>Solenoid  Latch</a:t>
                      </a:r>
                      <a:endParaRPr sz="1800"/>
                    </a:p>
                  </a:txBody>
                  <a:tcPr marT="91425" marB="91425" marR="91425" marL="91425"/>
                </a:tc>
                <a:tc>
                  <a:txBody>
                    <a:bodyPr/>
                    <a:lstStyle/>
                    <a:p>
                      <a:pPr indent="0" lvl="0" marL="0" rtl="0" algn="l">
                        <a:spcBef>
                          <a:spcPts val="0"/>
                        </a:spcBef>
                        <a:spcAft>
                          <a:spcPts val="0"/>
                        </a:spcAft>
                        <a:buNone/>
                      </a:pPr>
                      <a:r>
                        <a:rPr lang="en-US" sz="1800"/>
                        <a:t>Magnetic Lock</a:t>
                      </a:r>
                      <a:endParaRPr sz="1800"/>
                    </a:p>
                  </a:txBody>
                  <a:tcPr marT="91425" marB="91425" marR="91425" marL="91425"/>
                </a:tc>
              </a:tr>
              <a:tr h="381000">
                <a:tc>
                  <a:txBody>
                    <a:bodyPr/>
                    <a:lstStyle/>
                    <a:p>
                      <a:pPr indent="0" lvl="0" marL="0" rtl="0" algn="l">
                        <a:spcBef>
                          <a:spcPts val="0"/>
                        </a:spcBef>
                        <a:spcAft>
                          <a:spcPts val="0"/>
                        </a:spcAft>
                        <a:buNone/>
                      </a:pPr>
                      <a:r>
                        <a:rPr lang="en-US" sz="1800"/>
                        <a:t>Price</a:t>
                      </a:r>
                      <a:endParaRPr sz="1800"/>
                    </a:p>
                  </a:txBody>
                  <a:tcPr marT="91425" marB="91425" marR="91425" marL="91425"/>
                </a:tc>
                <a:tc>
                  <a:txBody>
                    <a:bodyPr/>
                    <a:lstStyle/>
                    <a:p>
                      <a:pPr indent="0" lvl="0" marL="0" rtl="0" algn="l">
                        <a:spcBef>
                          <a:spcPts val="0"/>
                        </a:spcBef>
                        <a:spcAft>
                          <a:spcPts val="0"/>
                        </a:spcAft>
                        <a:buNone/>
                      </a:pPr>
                      <a:r>
                        <a:rPr lang="en-US" sz="1800"/>
                        <a:t>$5</a:t>
                      </a:r>
                      <a:endParaRPr sz="1800"/>
                    </a:p>
                  </a:txBody>
                  <a:tcPr marT="91425" marB="91425" marR="91425" marL="91425"/>
                </a:tc>
                <a:tc>
                  <a:txBody>
                    <a:bodyPr/>
                    <a:lstStyle/>
                    <a:p>
                      <a:pPr indent="0" lvl="0" marL="0" rtl="0" algn="l">
                        <a:spcBef>
                          <a:spcPts val="0"/>
                        </a:spcBef>
                        <a:spcAft>
                          <a:spcPts val="0"/>
                        </a:spcAft>
                        <a:buNone/>
                      </a:pPr>
                      <a:r>
                        <a:rPr lang="en-US" sz="1800"/>
                        <a:t>$16</a:t>
                      </a:r>
                      <a:endParaRPr sz="1800"/>
                    </a:p>
                  </a:txBody>
                  <a:tcPr marT="91425" marB="91425" marR="91425" marL="91425"/>
                </a:tc>
              </a:tr>
              <a:tr h="381000">
                <a:tc>
                  <a:txBody>
                    <a:bodyPr/>
                    <a:lstStyle/>
                    <a:p>
                      <a:pPr indent="0" lvl="0" marL="0" rtl="0" algn="l">
                        <a:spcBef>
                          <a:spcPts val="0"/>
                        </a:spcBef>
                        <a:spcAft>
                          <a:spcPts val="0"/>
                        </a:spcAft>
                        <a:buNone/>
                      </a:pPr>
                      <a:r>
                        <a:rPr lang="en-US" sz="1800"/>
                        <a:t>Operating Voltage</a:t>
                      </a:r>
                      <a:endParaRPr sz="1800"/>
                    </a:p>
                  </a:txBody>
                  <a:tcPr marT="91425" marB="91425" marR="91425" marL="91425"/>
                </a:tc>
                <a:tc>
                  <a:txBody>
                    <a:bodyPr/>
                    <a:lstStyle/>
                    <a:p>
                      <a:pPr indent="0" lvl="0" marL="0" rtl="0" algn="l">
                        <a:spcBef>
                          <a:spcPts val="0"/>
                        </a:spcBef>
                        <a:spcAft>
                          <a:spcPts val="0"/>
                        </a:spcAft>
                        <a:buNone/>
                      </a:pPr>
                      <a:r>
                        <a:rPr lang="en-US" sz="1800"/>
                        <a:t>12 V</a:t>
                      </a:r>
                      <a:endParaRPr sz="1800"/>
                    </a:p>
                  </a:txBody>
                  <a:tcPr marT="91425" marB="91425" marR="91425" marL="91425"/>
                </a:tc>
                <a:tc>
                  <a:txBody>
                    <a:bodyPr/>
                    <a:lstStyle/>
                    <a:p>
                      <a:pPr indent="0" lvl="0" marL="0" rtl="0" algn="l">
                        <a:spcBef>
                          <a:spcPts val="0"/>
                        </a:spcBef>
                        <a:spcAft>
                          <a:spcPts val="0"/>
                        </a:spcAft>
                        <a:buNone/>
                      </a:pPr>
                      <a:r>
                        <a:rPr lang="en-US" sz="1800"/>
                        <a:t>12 V</a:t>
                      </a:r>
                      <a:endParaRPr sz="1800"/>
                    </a:p>
                  </a:txBody>
                  <a:tcPr marT="91425" marB="91425" marR="91425" marL="91425"/>
                </a:tc>
              </a:tr>
              <a:tr h="381000">
                <a:tc>
                  <a:txBody>
                    <a:bodyPr/>
                    <a:lstStyle/>
                    <a:p>
                      <a:pPr indent="0" lvl="0" marL="0" rtl="0" algn="l">
                        <a:spcBef>
                          <a:spcPts val="0"/>
                        </a:spcBef>
                        <a:spcAft>
                          <a:spcPts val="0"/>
                        </a:spcAft>
                        <a:buClr>
                          <a:schemeClr val="dk1"/>
                        </a:buClr>
                        <a:buSzPts val="1100"/>
                        <a:buFont typeface="Arial"/>
                        <a:buNone/>
                      </a:pPr>
                      <a:r>
                        <a:rPr lang="en-US" sz="1800">
                          <a:solidFill>
                            <a:schemeClr val="dk1"/>
                          </a:solidFill>
                        </a:rPr>
                        <a:t>Operating  Current</a:t>
                      </a:r>
                      <a:endParaRPr sz="1800"/>
                    </a:p>
                  </a:txBody>
                  <a:tcPr marT="91425" marB="91425" marR="91425" marL="91425"/>
                </a:tc>
                <a:tc>
                  <a:txBody>
                    <a:bodyPr/>
                    <a:lstStyle/>
                    <a:p>
                      <a:pPr indent="0" lvl="0" marL="0" rtl="0" algn="l">
                        <a:spcBef>
                          <a:spcPts val="0"/>
                        </a:spcBef>
                        <a:spcAft>
                          <a:spcPts val="0"/>
                        </a:spcAft>
                        <a:buNone/>
                      </a:pPr>
                      <a:r>
                        <a:rPr lang="en-US" sz="1800"/>
                        <a:t>400 </a:t>
                      </a:r>
                      <a:r>
                        <a:rPr lang="en-US" sz="1800"/>
                        <a:t> mA</a:t>
                      </a:r>
                      <a:endParaRPr sz="1800"/>
                    </a:p>
                  </a:txBody>
                  <a:tcPr marT="91425" marB="91425" marR="91425" marL="91425"/>
                </a:tc>
                <a:tc>
                  <a:txBody>
                    <a:bodyPr/>
                    <a:lstStyle/>
                    <a:p>
                      <a:pPr indent="0" lvl="0" marL="0" rtl="0" algn="l">
                        <a:spcBef>
                          <a:spcPts val="0"/>
                        </a:spcBef>
                        <a:spcAft>
                          <a:spcPts val="0"/>
                        </a:spcAft>
                        <a:buNone/>
                      </a:pPr>
                      <a:r>
                        <a:rPr lang="en-US" sz="1800"/>
                        <a:t>380 - 500 mA</a:t>
                      </a:r>
                      <a:endParaRPr sz="1800"/>
                    </a:p>
                  </a:txBody>
                  <a:tcPr marT="91425" marB="91425" marR="91425" marL="91425"/>
                </a:tc>
              </a:tr>
              <a:tr h="381000">
                <a:tc>
                  <a:txBody>
                    <a:bodyPr/>
                    <a:lstStyle/>
                    <a:p>
                      <a:pPr indent="0" lvl="0" marL="0" rtl="0" algn="l">
                        <a:spcBef>
                          <a:spcPts val="0"/>
                        </a:spcBef>
                        <a:spcAft>
                          <a:spcPts val="0"/>
                        </a:spcAft>
                        <a:buNone/>
                      </a:pPr>
                      <a:r>
                        <a:rPr lang="en-US" sz="1800"/>
                        <a:t>Durability</a:t>
                      </a:r>
                      <a:endParaRPr sz="1800"/>
                    </a:p>
                  </a:txBody>
                  <a:tcPr marT="91425" marB="91425" marR="91425" marL="91425"/>
                </a:tc>
                <a:tc>
                  <a:txBody>
                    <a:bodyPr/>
                    <a:lstStyle/>
                    <a:p>
                      <a:pPr indent="0" lvl="0" marL="0" rtl="0" algn="l">
                        <a:spcBef>
                          <a:spcPts val="0"/>
                        </a:spcBef>
                        <a:spcAft>
                          <a:spcPts val="0"/>
                        </a:spcAft>
                        <a:buNone/>
                      </a:pPr>
                      <a:r>
                        <a:rPr lang="en-US" sz="1800"/>
                        <a:t>Rust-proof</a:t>
                      </a:r>
                      <a:endParaRPr sz="1800"/>
                    </a:p>
                  </a:txBody>
                  <a:tcPr marT="91425" marB="91425" marR="91425" marL="91425"/>
                </a:tc>
                <a:tc>
                  <a:txBody>
                    <a:bodyPr/>
                    <a:lstStyle/>
                    <a:p>
                      <a:pPr indent="0" lvl="0" marL="0" rtl="0" algn="l">
                        <a:spcBef>
                          <a:spcPts val="0"/>
                        </a:spcBef>
                        <a:spcAft>
                          <a:spcPts val="0"/>
                        </a:spcAft>
                        <a:buNone/>
                      </a:pPr>
                      <a:r>
                        <a:rPr lang="en-US" sz="1800"/>
                        <a:t>Water-proof</a:t>
                      </a:r>
                      <a:endParaRPr sz="1800"/>
                    </a:p>
                  </a:txBody>
                  <a:tcPr marT="91425" marB="91425" marR="91425" marL="91425"/>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23"/>
          <p:cNvSpPr txBox="1"/>
          <p:nvPr>
            <p:ph idx="1" type="body"/>
          </p:nvPr>
        </p:nvSpPr>
        <p:spPr>
          <a:xfrm>
            <a:off x="602805" y="1060150"/>
            <a:ext cx="3547750" cy="649288"/>
          </a:xfrm>
          <a:prstGeom prst="rect">
            <a:avLst/>
          </a:prstGeom>
          <a:noFill/>
          <a:ln>
            <a:noFill/>
          </a:ln>
        </p:spPr>
        <p:txBody>
          <a:bodyPr anchorCtr="0" anchor="ctr" bIns="60925" lIns="121875" spcFirstLastPara="1" rIns="121875" wrap="square" tIns="60925">
            <a:noAutofit/>
          </a:bodyPr>
          <a:lstStyle/>
          <a:p>
            <a:pPr indent="0" lvl="0" marL="0" rtl="0" algn="l">
              <a:lnSpc>
                <a:spcPct val="80000"/>
              </a:lnSpc>
              <a:spcBef>
                <a:spcPts val="0"/>
              </a:spcBef>
              <a:spcAft>
                <a:spcPts val="0"/>
              </a:spcAft>
              <a:buClr>
                <a:srgbClr val="262626"/>
              </a:buClr>
              <a:buSzPts val="3600"/>
              <a:buNone/>
            </a:pPr>
            <a:r>
              <a:rPr lang="en-US">
                <a:solidFill>
                  <a:srgbClr val="262626"/>
                </a:solidFill>
              </a:rPr>
              <a:t>The Team</a:t>
            </a:r>
            <a:endParaRPr/>
          </a:p>
        </p:txBody>
      </p:sp>
      <p:sp>
        <p:nvSpPr>
          <p:cNvPr id="257" name="Google Shape;257;p23"/>
          <p:cNvSpPr txBox="1"/>
          <p:nvPr/>
        </p:nvSpPr>
        <p:spPr>
          <a:xfrm>
            <a:off x="1532676" y="2412050"/>
            <a:ext cx="18327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Ali Al-</a:t>
            </a:r>
            <a:r>
              <a:rPr lang="en-US" sz="2400"/>
              <a:t>Hajri</a:t>
            </a:r>
            <a:endParaRPr/>
          </a:p>
        </p:txBody>
      </p:sp>
      <p:sp>
        <p:nvSpPr>
          <p:cNvPr id="258" name="Google Shape;258;p23"/>
          <p:cNvSpPr txBox="1"/>
          <p:nvPr/>
        </p:nvSpPr>
        <p:spPr>
          <a:xfrm>
            <a:off x="4880758" y="2325585"/>
            <a:ext cx="3166251"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Electrical Engineering</a:t>
            </a:r>
            <a:endParaRPr/>
          </a:p>
        </p:txBody>
      </p:sp>
      <p:sp>
        <p:nvSpPr>
          <p:cNvPr id="259" name="Google Shape;259;p23"/>
          <p:cNvSpPr txBox="1"/>
          <p:nvPr/>
        </p:nvSpPr>
        <p:spPr>
          <a:xfrm>
            <a:off x="4880758" y="3108259"/>
            <a:ext cx="3166251" cy="73866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Electrical Engineering</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260" name="Google Shape;260;p23"/>
          <p:cNvSpPr txBox="1"/>
          <p:nvPr/>
        </p:nvSpPr>
        <p:spPr>
          <a:xfrm>
            <a:off x="4880758" y="3844767"/>
            <a:ext cx="3166251" cy="73866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Electrical Engineering</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261" name="Google Shape;261;p23"/>
          <p:cNvSpPr txBox="1"/>
          <p:nvPr/>
        </p:nvSpPr>
        <p:spPr>
          <a:xfrm>
            <a:off x="4880758" y="4583431"/>
            <a:ext cx="3268844"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Computer Engineering</a:t>
            </a:r>
            <a:endParaRPr/>
          </a:p>
        </p:txBody>
      </p:sp>
      <p:sp>
        <p:nvSpPr>
          <p:cNvPr id="262" name="Google Shape;262;p23"/>
          <p:cNvSpPr txBox="1"/>
          <p:nvPr/>
        </p:nvSpPr>
        <p:spPr>
          <a:xfrm>
            <a:off x="1520800" y="3059675"/>
            <a:ext cx="19833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sz="2400"/>
              <a:t>Idoko</a:t>
            </a:r>
            <a:r>
              <a:rPr b="0" i="0" lang="en-US" sz="2400" u="none" cap="none" strike="noStrike">
                <a:solidFill>
                  <a:srgbClr val="000000"/>
                </a:solidFill>
                <a:latin typeface="Arial"/>
                <a:ea typeface="Arial"/>
                <a:cs typeface="Arial"/>
                <a:sym typeface="Arial"/>
              </a:rPr>
              <a:t> Abuh </a:t>
            </a:r>
            <a:endParaRPr/>
          </a:p>
        </p:txBody>
      </p:sp>
      <p:sp>
        <p:nvSpPr>
          <p:cNvPr id="263" name="Google Shape;263;p23"/>
          <p:cNvSpPr txBox="1"/>
          <p:nvPr/>
        </p:nvSpPr>
        <p:spPr>
          <a:xfrm>
            <a:off x="1522868" y="3807249"/>
            <a:ext cx="2359941"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Mark Rodriguez</a:t>
            </a:r>
            <a:endParaRPr/>
          </a:p>
        </p:txBody>
      </p:sp>
      <p:sp>
        <p:nvSpPr>
          <p:cNvPr id="264" name="Google Shape;264;p23"/>
          <p:cNvSpPr txBox="1"/>
          <p:nvPr/>
        </p:nvSpPr>
        <p:spPr>
          <a:xfrm>
            <a:off x="1532675" y="4583431"/>
            <a:ext cx="1983235" cy="4616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Arial"/>
                <a:ea typeface="Arial"/>
                <a:cs typeface="Arial"/>
                <a:sym typeface="Arial"/>
              </a:rPr>
              <a:t>Noor Pirzada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9" name="Shape 429"/>
        <p:cNvGrpSpPr/>
        <p:nvPr/>
      </p:nvGrpSpPr>
      <p:grpSpPr>
        <a:xfrm>
          <a:off x="0" y="0"/>
          <a:ext cx="0" cy="0"/>
          <a:chOff x="0" y="0"/>
          <a:chExt cx="0" cy="0"/>
        </a:xfrm>
      </p:grpSpPr>
      <p:sp>
        <p:nvSpPr>
          <p:cNvPr id="430" name="Google Shape;430;p41"/>
          <p:cNvSpPr txBox="1"/>
          <p:nvPr>
            <p:ph idx="1" type="body"/>
          </p:nvPr>
        </p:nvSpPr>
        <p:spPr>
          <a:xfrm>
            <a:off x="0" y="794684"/>
            <a:ext cx="4726200" cy="649200"/>
          </a:xfrm>
          <a:prstGeom prst="rect">
            <a:avLst/>
          </a:prstGeom>
        </p:spPr>
        <p:txBody>
          <a:bodyPr anchorCtr="0" anchor="ctr" bIns="60925" lIns="121875" spcFirstLastPara="1" rIns="121875" wrap="square" tIns="60925">
            <a:noAutofit/>
          </a:bodyPr>
          <a:lstStyle/>
          <a:p>
            <a:pPr indent="0" lvl="0" marL="0" rtl="0" algn="r">
              <a:spcBef>
                <a:spcPts val="720"/>
              </a:spcBef>
              <a:spcAft>
                <a:spcPts val="0"/>
              </a:spcAft>
              <a:buNone/>
            </a:pPr>
            <a:r>
              <a:rPr lang="en-US"/>
              <a:t>Facial Recognition</a:t>
            </a:r>
            <a:endParaRPr/>
          </a:p>
        </p:txBody>
      </p:sp>
      <p:sp>
        <p:nvSpPr>
          <p:cNvPr id="431" name="Google Shape;431;p41"/>
          <p:cNvSpPr/>
          <p:nvPr>
            <p:ph idx="2" type="pic"/>
          </p:nvPr>
        </p:nvSpPr>
        <p:spPr>
          <a:xfrm>
            <a:off x="609599" y="1529909"/>
            <a:ext cx="5439600" cy="4419300"/>
          </a:xfrm>
          <a:prstGeom prst="rect">
            <a:avLst/>
          </a:prstGeom>
        </p:spPr>
        <p:txBody>
          <a:bodyPr anchorCtr="0" anchor="ctr" bIns="60925" lIns="121875" spcFirstLastPara="1" rIns="121875" wrap="square" tIns="60925">
            <a:noAutofit/>
          </a:bodyPr>
          <a:lstStyle/>
          <a:p>
            <a:pPr indent="-406400" lvl="0" marL="457200" rtl="0" algn="l">
              <a:spcBef>
                <a:spcPts val="560"/>
              </a:spcBef>
              <a:spcAft>
                <a:spcPts val="0"/>
              </a:spcAft>
              <a:buSzPts val="2800"/>
              <a:buChar char="●"/>
            </a:pPr>
            <a:r>
              <a:rPr lang="en-US"/>
              <a:t>Facial </a:t>
            </a:r>
            <a:r>
              <a:rPr lang="en-US"/>
              <a:t>recognition</a:t>
            </a:r>
            <a:r>
              <a:rPr lang="en-US"/>
              <a:t> and image processing is done via the Human Vision Components (HVC-P2) system which consist of a camera and FPGA processor</a:t>
            </a:r>
            <a:endParaRPr/>
          </a:p>
          <a:p>
            <a:pPr indent="-406400" lvl="0" marL="457200" rtl="0" algn="l">
              <a:spcBef>
                <a:spcPts val="0"/>
              </a:spcBef>
              <a:spcAft>
                <a:spcPts val="0"/>
              </a:spcAft>
              <a:buSzPts val="2800"/>
              <a:buChar char="●"/>
            </a:pPr>
            <a:r>
              <a:rPr lang="en-US"/>
              <a:t>Can estimate gender, age, gaze, facial expression, blink rate and facial recognition.</a:t>
            </a:r>
            <a:endParaRPr/>
          </a:p>
          <a:p>
            <a:pPr indent="-406400" lvl="0" marL="457200" rtl="0" algn="l">
              <a:spcBef>
                <a:spcPts val="0"/>
              </a:spcBef>
              <a:spcAft>
                <a:spcPts val="0"/>
              </a:spcAft>
              <a:buSzPts val="2800"/>
              <a:buChar char="●"/>
            </a:pPr>
            <a:r>
              <a:rPr lang="en-US"/>
              <a:t>Communicates to the MCU via UART</a:t>
            </a:r>
            <a:endParaRPr/>
          </a:p>
        </p:txBody>
      </p:sp>
      <p:pic>
        <p:nvPicPr>
          <p:cNvPr id="432" name="Google Shape;432;p41"/>
          <p:cNvPicPr preferRelativeResize="0"/>
          <p:nvPr/>
        </p:nvPicPr>
        <p:blipFill>
          <a:blip r:embed="rId3">
            <a:alphaModFix/>
          </a:blip>
          <a:stretch>
            <a:fillRect/>
          </a:stretch>
        </p:blipFill>
        <p:spPr>
          <a:xfrm>
            <a:off x="6733463" y="1789425"/>
            <a:ext cx="4419600" cy="35433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7" name="Shape 437"/>
        <p:cNvGrpSpPr/>
        <p:nvPr/>
      </p:nvGrpSpPr>
      <p:grpSpPr>
        <a:xfrm>
          <a:off x="0" y="0"/>
          <a:ext cx="0" cy="0"/>
          <a:chOff x="0" y="0"/>
          <a:chExt cx="0" cy="0"/>
        </a:xfrm>
      </p:grpSpPr>
      <p:sp>
        <p:nvSpPr>
          <p:cNvPr id="438" name="Google Shape;438;p42"/>
          <p:cNvSpPr txBox="1"/>
          <p:nvPr>
            <p:ph idx="1" type="body"/>
          </p:nvPr>
        </p:nvSpPr>
        <p:spPr>
          <a:xfrm>
            <a:off x="-174025" y="794675"/>
            <a:ext cx="5179500" cy="653100"/>
          </a:xfrm>
          <a:prstGeom prst="rect">
            <a:avLst/>
          </a:prstGeom>
          <a:noFill/>
          <a:ln>
            <a:noFill/>
          </a:ln>
        </p:spPr>
        <p:txBody>
          <a:bodyPr anchorCtr="0" anchor="ctr" bIns="60925" lIns="121875" spcFirstLastPara="1" rIns="121875" wrap="square" tIns="60925">
            <a:noAutofit/>
          </a:bodyPr>
          <a:lstStyle/>
          <a:p>
            <a:pPr indent="0" lvl="0" marL="0" rtl="0" algn="r">
              <a:lnSpc>
                <a:spcPct val="100000"/>
              </a:lnSpc>
              <a:spcBef>
                <a:spcPts val="0"/>
              </a:spcBef>
              <a:spcAft>
                <a:spcPts val="0"/>
              </a:spcAft>
              <a:buClr>
                <a:schemeClr val="lt1"/>
              </a:buClr>
              <a:buSzPts val="3600"/>
              <a:buNone/>
            </a:pPr>
            <a:r>
              <a:rPr b="1" lang="en-US" sz="3000"/>
              <a:t>Microcontroller Selection</a:t>
            </a:r>
            <a:endParaRPr sz="3000"/>
          </a:p>
        </p:txBody>
      </p:sp>
      <p:sp>
        <p:nvSpPr>
          <p:cNvPr id="439" name="Google Shape;439;p42"/>
          <p:cNvSpPr txBox="1"/>
          <p:nvPr/>
        </p:nvSpPr>
        <p:spPr>
          <a:xfrm>
            <a:off x="345700" y="2008725"/>
            <a:ext cx="5179500" cy="40590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None/>
            </a:pPr>
            <a:r>
              <a:t/>
            </a:r>
            <a:endParaRPr b="1" i="0" sz="3000" u="none" cap="none" strike="noStrike">
              <a:solidFill>
                <a:srgbClr val="000000"/>
              </a:solidFill>
              <a:latin typeface="Calibri"/>
              <a:ea typeface="Calibri"/>
              <a:cs typeface="Calibri"/>
              <a:sym typeface="Calibri"/>
            </a:endParaRPr>
          </a:p>
        </p:txBody>
      </p:sp>
      <p:pic>
        <p:nvPicPr>
          <p:cNvPr id="440" name="Google Shape;440;p42"/>
          <p:cNvPicPr preferRelativeResize="0"/>
          <p:nvPr/>
        </p:nvPicPr>
        <p:blipFill rotWithShape="1">
          <a:blip r:embed="rId3">
            <a:alphaModFix/>
          </a:blip>
          <a:srcRect b="16917" l="26829" r="25835" t="18265"/>
          <a:stretch/>
        </p:blipFill>
        <p:spPr>
          <a:xfrm>
            <a:off x="6472225" y="1950250"/>
            <a:ext cx="2914650" cy="2957500"/>
          </a:xfrm>
          <a:prstGeom prst="rect">
            <a:avLst/>
          </a:prstGeom>
          <a:noFill/>
          <a:ln>
            <a:noFill/>
          </a:ln>
        </p:spPr>
      </p:pic>
      <p:pic>
        <p:nvPicPr>
          <p:cNvPr id="441" name="Google Shape;441;p42"/>
          <p:cNvPicPr preferRelativeResize="0"/>
          <p:nvPr/>
        </p:nvPicPr>
        <p:blipFill rotWithShape="1">
          <a:blip r:embed="rId4">
            <a:alphaModFix/>
          </a:blip>
          <a:srcRect b="29079" l="29714" r="30734" t="30788"/>
          <a:stretch/>
        </p:blipFill>
        <p:spPr>
          <a:xfrm>
            <a:off x="2707200" y="1914662"/>
            <a:ext cx="2914650" cy="2957499"/>
          </a:xfrm>
          <a:prstGeom prst="rect">
            <a:avLst/>
          </a:prstGeom>
          <a:noFill/>
          <a:ln>
            <a:noFill/>
          </a:ln>
        </p:spPr>
      </p:pic>
      <p:pic>
        <p:nvPicPr>
          <p:cNvPr id="442" name="Google Shape;442;p42"/>
          <p:cNvPicPr preferRelativeResize="0"/>
          <p:nvPr/>
        </p:nvPicPr>
        <p:blipFill>
          <a:blip r:embed="rId5">
            <a:alphaModFix/>
          </a:blip>
          <a:stretch>
            <a:fillRect/>
          </a:stretch>
        </p:blipFill>
        <p:spPr>
          <a:xfrm>
            <a:off x="127013" y="5467625"/>
            <a:ext cx="11934825" cy="10096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7" name="Shape 447"/>
        <p:cNvGrpSpPr/>
        <p:nvPr/>
      </p:nvGrpSpPr>
      <p:grpSpPr>
        <a:xfrm>
          <a:off x="0" y="0"/>
          <a:ext cx="0" cy="0"/>
          <a:chOff x="0" y="0"/>
          <a:chExt cx="0" cy="0"/>
        </a:xfrm>
      </p:grpSpPr>
      <p:sp>
        <p:nvSpPr>
          <p:cNvPr id="448" name="Google Shape;448;p43"/>
          <p:cNvSpPr txBox="1"/>
          <p:nvPr>
            <p:ph idx="1" type="body"/>
          </p:nvPr>
        </p:nvSpPr>
        <p:spPr>
          <a:xfrm>
            <a:off x="0" y="794684"/>
            <a:ext cx="4726200" cy="649200"/>
          </a:xfrm>
          <a:prstGeom prst="rect">
            <a:avLst/>
          </a:prstGeom>
        </p:spPr>
        <p:txBody>
          <a:bodyPr anchorCtr="0" anchor="ctr" bIns="60925" lIns="121875" spcFirstLastPara="1" rIns="121875" wrap="square" tIns="60925">
            <a:noAutofit/>
          </a:bodyPr>
          <a:lstStyle/>
          <a:p>
            <a:pPr indent="0" lvl="0" marL="0" rtl="0" algn="r">
              <a:spcBef>
                <a:spcPts val="720"/>
              </a:spcBef>
              <a:spcAft>
                <a:spcPts val="0"/>
              </a:spcAft>
              <a:buNone/>
            </a:pPr>
            <a:r>
              <a:rPr lang="en-US"/>
              <a:t>Hardware Debugger</a:t>
            </a:r>
            <a:endParaRPr/>
          </a:p>
        </p:txBody>
      </p:sp>
      <p:sp>
        <p:nvSpPr>
          <p:cNvPr id="449" name="Google Shape;449;p43"/>
          <p:cNvSpPr/>
          <p:nvPr>
            <p:ph idx="2" type="pic"/>
          </p:nvPr>
        </p:nvSpPr>
        <p:spPr>
          <a:xfrm>
            <a:off x="330975" y="1816000"/>
            <a:ext cx="6162600" cy="4849200"/>
          </a:xfrm>
          <a:prstGeom prst="rect">
            <a:avLst/>
          </a:prstGeom>
        </p:spPr>
        <p:txBody>
          <a:bodyPr anchorCtr="0" anchor="ctr" bIns="60925" lIns="121875" spcFirstLastPara="1" rIns="121875" wrap="square" tIns="60925">
            <a:noAutofit/>
          </a:bodyPr>
          <a:lstStyle/>
          <a:p>
            <a:pPr indent="-406400" lvl="0" marL="457200" rtl="0" algn="l">
              <a:spcBef>
                <a:spcPts val="560"/>
              </a:spcBef>
              <a:spcAft>
                <a:spcPts val="0"/>
              </a:spcAft>
              <a:buSzPts val="2800"/>
              <a:buChar char="●"/>
            </a:pPr>
            <a:r>
              <a:rPr lang="en-US"/>
              <a:t>The smartlock code is written in Atmel Studio in C language because it gives us an intimate understanding of our embedded system. </a:t>
            </a:r>
            <a:endParaRPr/>
          </a:p>
          <a:p>
            <a:pPr indent="-406400" lvl="0" marL="457200" rtl="0" algn="l">
              <a:spcBef>
                <a:spcPts val="0"/>
              </a:spcBef>
              <a:spcAft>
                <a:spcPts val="0"/>
              </a:spcAft>
              <a:buSzPts val="2800"/>
              <a:buChar char="●"/>
            </a:pPr>
            <a:r>
              <a:rPr lang="en-US"/>
              <a:t>The code is  then uploaded to the MCU via a hardware debugger</a:t>
            </a:r>
            <a:endParaRPr/>
          </a:p>
          <a:p>
            <a:pPr indent="-406400" lvl="0" marL="457200" rtl="0" algn="l">
              <a:spcBef>
                <a:spcPts val="0"/>
              </a:spcBef>
              <a:spcAft>
                <a:spcPts val="0"/>
              </a:spcAft>
              <a:buSzPts val="2800"/>
              <a:buChar char="●"/>
            </a:pPr>
            <a:r>
              <a:rPr lang="en-US"/>
              <a:t>This allows for </a:t>
            </a:r>
            <a:r>
              <a:rPr lang="en-US"/>
              <a:t>debugging</a:t>
            </a:r>
            <a:r>
              <a:rPr lang="en-US"/>
              <a:t> which gives </a:t>
            </a:r>
            <a:r>
              <a:rPr lang="en-US"/>
              <a:t>insight</a:t>
            </a:r>
            <a:r>
              <a:rPr lang="en-US"/>
              <a:t> into the state of each register, providing an effective path to solving issues during the coding process </a:t>
            </a:r>
            <a:endParaRPr/>
          </a:p>
        </p:txBody>
      </p:sp>
      <p:pic>
        <p:nvPicPr>
          <p:cNvPr id="450" name="Google Shape;450;p43"/>
          <p:cNvPicPr preferRelativeResize="0"/>
          <p:nvPr/>
        </p:nvPicPr>
        <p:blipFill>
          <a:blip r:embed="rId3">
            <a:alphaModFix/>
          </a:blip>
          <a:stretch>
            <a:fillRect/>
          </a:stretch>
        </p:blipFill>
        <p:spPr>
          <a:xfrm>
            <a:off x="7166000" y="622700"/>
            <a:ext cx="4209453" cy="561260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5" name="Shape 455"/>
        <p:cNvGrpSpPr/>
        <p:nvPr/>
      </p:nvGrpSpPr>
      <p:grpSpPr>
        <a:xfrm>
          <a:off x="0" y="0"/>
          <a:ext cx="0" cy="0"/>
          <a:chOff x="0" y="0"/>
          <a:chExt cx="0" cy="0"/>
        </a:xfrm>
      </p:grpSpPr>
      <p:sp>
        <p:nvSpPr>
          <p:cNvPr id="456" name="Google Shape;456;p44"/>
          <p:cNvSpPr txBox="1"/>
          <p:nvPr>
            <p:ph idx="1" type="body"/>
          </p:nvPr>
        </p:nvSpPr>
        <p:spPr>
          <a:xfrm>
            <a:off x="0" y="794684"/>
            <a:ext cx="4726200" cy="649200"/>
          </a:xfrm>
          <a:prstGeom prst="rect">
            <a:avLst/>
          </a:prstGeom>
        </p:spPr>
        <p:txBody>
          <a:bodyPr anchorCtr="0" anchor="ctr" bIns="60925" lIns="121875" spcFirstLastPara="1" rIns="121875" wrap="square" tIns="60925">
            <a:noAutofit/>
          </a:bodyPr>
          <a:lstStyle/>
          <a:p>
            <a:pPr indent="0" lvl="0" marL="0" rtl="0" algn="r">
              <a:spcBef>
                <a:spcPts val="720"/>
              </a:spcBef>
              <a:spcAft>
                <a:spcPts val="0"/>
              </a:spcAft>
              <a:buNone/>
            </a:pPr>
            <a:r>
              <a:rPr lang="en-US"/>
              <a:t>Breadboard Testing</a:t>
            </a:r>
            <a:endParaRPr/>
          </a:p>
        </p:txBody>
      </p:sp>
      <p:sp>
        <p:nvSpPr>
          <p:cNvPr id="457" name="Google Shape;457;p44"/>
          <p:cNvSpPr/>
          <p:nvPr>
            <p:ph idx="2" type="pic"/>
          </p:nvPr>
        </p:nvSpPr>
        <p:spPr>
          <a:xfrm>
            <a:off x="609599" y="1529909"/>
            <a:ext cx="5439600" cy="4419300"/>
          </a:xfrm>
          <a:prstGeom prst="rect">
            <a:avLst/>
          </a:prstGeom>
        </p:spPr>
        <p:txBody>
          <a:bodyPr anchorCtr="0" anchor="ctr" bIns="60925" lIns="121875" spcFirstLastPara="1" rIns="121875" wrap="square" tIns="60925">
            <a:noAutofit/>
          </a:bodyPr>
          <a:lstStyle/>
          <a:p>
            <a:pPr indent="-406400" lvl="0" marL="457200" rtl="0" algn="l">
              <a:spcBef>
                <a:spcPts val="560"/>
              </a:spcBef>
              <a:spcAft>
                <a:spcPts val="0"/>
              </a:spcAft>
              <a:buSzPts val="2800"/>
              <a:buChar char="●"/>
            </a:pPr>
            <a:r>
              <a:rPr lang="en-US"/>
              <a:t>Each module is first placed on the PCB and after applying power and ground, each pin is tested to verify that it has the correct voltage</a:t>
            </a:r>
            <a:endParaRPr/>
          </a:p>
          <a:p>
            <a:pPr indent="-406400" lvl="0" marL="457200" rtl="0" algn="l">
              <a:spcBef>
                <a:spcPts val="0"/>
              </a:spcBef>
              <a:spcAft>
                <a:spcPts val="0"/>
              </a:spcAft>
              <a:buSzPts val="2800"/>
              <a:buChar char="●"/>
            </a:pPr>
            <a:r>
              <a:rPr lang="en-US"/>
              <a:t>While consulting the manual, each module is coded in C for the desired functionality</a:t>
            </a:r>
            <a:endParaRPr/>
          </a:p>
        </p:txBody>
      </p:sp>
      <p:pic>
        <p:nvPicPr>
          <p:cNvPr id="458" name="Google Shape;458;p44"/>
          <p:cNvPicPr preferRelativeResize="0"/>
          <p:nvPr/>
        </p:nvPicPr>
        <p:blipFill rotWithShape="1">
          <a:blip r:embed="rId3">
            <a:alphaModFix/>
          </a:blip>
          <a:srcRect b="10807" l="3325" r="0" t="6438"/>
          <a:stretch/>
        </p:blipFill>
        <p:spPr>
          <a:xfrm>
            <a:off x="7051475" y="537450"/>
            <a:ext cx="3727551" cy="5675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3" name="Shape 463"/>
        <p:cNvGrpSpPr/>
        <p:nvPr/>
      </p:nvGrpSpPr>
      <p:grpSpPr>
        <a:xfrm>
          <a:off x="0" y="0"/>
          <a:ext cx="0" cy="0"/>
          <a:chOff x="0" y="0"/>
          <a:chExt cx="0" cy="0"/>
        </a:xfrm>
      </p:grpSpPr>
      <p:grpSp>
        <p:nvGrpSpPr>
          <p:cNvPr id="464" name="Google Shape;464;p45"/>
          <p:cNvGrpSpPr/>
          <p:nvPr/>
        </p:nvGrpSpPr>
        <p:grpSpPr>
          <a:xfrm>
            <a:off x="170798" y="194744"/>
            <a:ext cx="2790812" cy="740520"/>
            <a:chOff x="691787" y="2226015"/>
            <a:chExt cx="3605700" cy="1224000"/>
          </a:xfrm>
        </p:grpSpPr>
        <p:sp>
          <p:nvSpPr>
            <p:cNvPr id="465" name="Google Shape;465;p45"/>
            <p:cNvSpPr/>
            <p:nvPr/>
          </p:nvSpPr>
          <p:spPr>
            <a:xfrm>
              <a:off x="691787" y="2226015"/>
              <a:ext cx="3605700" cy="1224000"/>
            </a:xfrm>
            <a:prstGeom prst="rect">
              <a:avLst/>
            </a:prstGeom>
            <a:gradFill>
              <a:gsLst>
                <a:gs pos="0">
                  <a:schemeClr val="accent1"/>
                </a:gs>
                <a:gs pos="100000">
                  <a:srgbClr val="3E9AA6">
                    <a:alpha val="80000"/>
                  </a:srgbClr>
                </a:gs>
              </a:gsLst>
              <a:lin ang="2700006"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66" name="Google Shape;466;p45"/>
            <p:cNvSpPr txBox="1"/>
            <p:nvPr/>
          </p:nvSpPr>
          <p:spPr>
            <a:xfrm>
              <a:off x="789343" y="2280657"/>
              <a:ext cx="3246300" cy="1017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Arial"/>
                <a:buNone/>
              </a:pPr>
              <a:r>
                <a:rPr b="1" lang="en-US" sz="3600">
                  <a:solidFill>
                    <a:schemeClr val="lt1"/>
                  </a:solidFill>
                  <a:latin typeface="Open Sans"/>
                  <a:ea typeface="Open Sans"/>
                  <a:cs typeface="Open Sans"/>
                  <a:sym typeface="Open Sans"/>
                </a:rPr>
                <a:t>Relay </a:t>
              </a:r>
              <a:endParaRPr b="1" sz="3600">
                <a:solidFill>
                  <a:schemeClr val="lt1"/>
                </a:solidFill>
                <a:latin typeface="Open Sans"/>
                <a:ea typeface="Open Sans"/>
                <a:cs typeface="Open Sans"/>
                <a:sym typeface="Open Sans"/>
              </a:endParaRPr>
            </a:p>
          </p:txBody>
        </p:sp>
      </p:grpSp>
      <p:sp>
        <p:nvSpPr>
          <p:cNvPr id="467" name="Google Shape;467;p45"/>
          <p:cNvSpPr txBox="1"/>
          <p:nvPr/>
        </p:nvSpPr>
        <p:spPr>
          <a:xfrm>
            <a:off x="216975" y="1235750"/>
            <a:ext cx="4943100" cy="3000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MCU pins output &lt; 40mA</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Nominal current for the relay to reliably trigger is 71.4mA</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To supply the relay with the nominal current, while also staying within the current limits of the MCU’s output pin, a Bipolar Junction Transistor circuit is implemented</a:t>
            </a:r>
            <a:endParaRPr/>
          </a:p>
        </p:txBody>
      </p:sp>
      <p:pic>
        <p:nvPicPr>
          <p:cNvPr id="468" name="Google Shape;468;p45"/>
          <p:cNvPicPr preferRelativeResize="0"/>
          <p:nvPr/>
        </p:nvPicPr>
        <p:blipFill>
          <a:blip r:embed="rId3">
            <a:alphaModFix/>
          </a:blip>
          <a:stretch>
            <a:fillRect/>
          </a:stretch>
        </p:blipFill>
        <p:spPr>
          <a:xfrm>
            <a:off x="320750" y="3575200"/>
            <a:ext cx="5559850" cy="2722100"/>
          </a:xfrm>
          <a:prstGeom prst="rect">
            <a:avLst/>
          </a:prstGeom>
          <a:noFill/>
          <a:ln>
            <a:noFill/>
          </a:ln>
        </p:spPr>
      </p:pic>
      <p:pic>
        <p:nvPicPr>
          <p:cNvPr id="469" name="Google Shape;469;p45"/>
          <p:cNvPicPr preferRelativeResize="0"/>
          <p:nvPr/>
        </p:nvPicPr>
        <p:blipFill>
          <a:blip r:embed="rId4">
            <a:alphaModFix/>
          </a:blip>
          <a:stretch>
            <a:fillRect/>
          </a:stretch>
        </p:blipFill>
        <p:spPr>
          <a:xfrm>
            <a:off x="6094425" y="1025500"/>
            <a:ext cx="5819875" cy="4807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4" name="Shape 474"/>
        <p:cNvGrpSpPr/>
        <p:nvPr/>
      </p:nvGrpSpPr>
      <p:grpSpPr>
        <a:xfrm>
          <a:off x="0" y="0"/>
          <a:ext cx="0" cy="0"/>
          <a:chOff x="0" y="0"/>
          <a:chExt cx="0" cy="0"/>
        </a:xfrm>
      </p:grpSpPr>
      <p:sp>
        <p:nvSpPr>
          <p:cNvPr id="475" name="Google Shape;475;p46"/>
          <p:cNvSpPr txBox="1"/>
          <p:nvPr/>
        </p:nvSpPr>
        <p:spPr>
          <a:xfrm>
            <a:off x="345700" y="1750750"/>
            <a:ext cx="4281900" cy="4059000"/>
          </a:xfrm>
          <a:prstGeom prst="rect">
            <a:avLst/>
          </a:prstGeom>
          <a:no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None/>
            </a:pPr>
            <a:r>
              <a:t/>
            </a:r>
            <a:endParaRPr b="0" i="0" sz="3000" u="none" cap="none" strike="noStrike">
              <a:solidFill>
                <a:srgbClr val="000000"/>
              </a:solidFill>
              <a:latin typeface="Calibri"/>
              <a:ea typeface="Calibri"/>
              <a:cs typeface="Calibri"/>
              <a:sym typeface="Calibri"/>
            </a:endParaRPr>
          </a:p>
        </p:txBody>
      </p:sp>
      <p:grpSp>
        <p:nvGrpSpPr>
          <p:cNvPr id="476" name="Google Shape;476;p46"/>
          <p:cNvGrpSpPr/>
          <p:nvPr/>
        </p:nvGrpSpPr>
        <p:grpSpPr>
          <a:xfrm>
            <a:off x="3378614" y="-12"/>
            <a:ext cx="5431626" cy="797436"/>
            <a:chOff x="691787" y="2226015"/>
            <a:chExt cx="3605700" cy="1224000"/>
          </a:xfrm>
        </p:grpSpPr>
        <p:sp>
          <p:nvSpPr>
            <p:cNvPr id="477" name="Google Shape;477;p46"/>
            <p:cNvSpPr/>
            <p:nvPr/>
          </p:nvSpPr>
          <p:spPr>
            <a:xfrm>
              <a:off x="691787" y="2226015"/>
              <a:ext cx="3605700" cy="1224000"/>
            </a:xfrm>
            <a:prstGeom prst="rect">
              <a:avLst/>
            </a:prstGeom>
            <a:gradFill>
              <a:gsLst>
                <a:gs pos="0">
                  <a:schemeClr val="accent1"/>
                </a:gs>
                <a:gs pos="100000">
                  <a:srgbClr val="3E9AA6">
                    <a:alpha val="80000"/>
                  </a:srgbClr>
                </a:gs>
              </a:gsLst>
              <a:lin ang="2700006"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78" name="Google Shape;478;p46"/>
            <p:cNvSpPr txBox="1"/>
            <p:nvPr/>
          </p:nvSpPr>
          <p:spPr>
            <a:xfrm>
              <a:off x="871493" y="2329390"/>
              <a:ext cx="3246300" cy="1017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Arial"/>
                <a:buNone/>
              </a:pPr>
              <a:r>
                <a:rPr b="1" lang="en-US" sz="3000">
                  <a:solidFill>
                    <a:schemeClr val="lt1"/>
                  </a:solidFill>
                  <a:latin typeface="Open Sans"/>
                  <a:ea typeface="Open Sans"/>
                  <a:cs typeface="Open Sans"/>
                  <a:sym typeface="Open Sans"/>
                </a:rPr>
                <a:t>Wireless vs Bluetooth</a:t>
              </a:r>
              <a:endParaRPr b="1" sz="3000">
                <a:solidFill>
                  <a:schemeClr val="lt1"/>
                </a:solidFill>
                <a:latin typeface="Open Sans"/>
                <a:ea typeface="Open Sans"/>
                <a:cs typeface="Open Sans"/>
                <a:sym typeface="Open Sans"/>
              </a:endParaRPr>
            </a:p>
          </p:txBody>
        </p:sp>
      </p:grpSp>
      <p:pic>
        <p:nvPicPr>
          <p:cNvPr id="479" name="Google Shape;479;p46"/>
          <p:cNvPicPr preferRelativeResize="0"/>
          <p:nvPr/>
        </p:nvPicPr>
        <p:blipFill>
          <a:blip r:embed="rId3">
            <a:alphaModFix/>
          </a:blip>
          <a:stretch>
            <a:fillRect/>
          </a:stretch>
        </p:blipFill>
        <p:spPr>
          <a:xfrm>
            <a:off x="7174500" y="1750750"/>
            <a:ext cx="3241499" cy="2025091"/>
          </a:xfrm>
          <a:prstGeom prst="rect">
            <a:avLst/>
          </a:prstGeom>
          <a:noFill/>
          <a:ln>
            <a:noFill/>
          </a:ln>
        </p:spPr>
      </p:pic>
      <p:pic>
        <p:nvPicPr>
          <p:cNvPr id="480" name="Google Shape;480;p46"/>
          <p:cNvPicPr preferRelativeResize="0"/>
          <p:nvPr/>
        </p:nvPicPr>
        <p:blipFill>
          <a:blip r:embed="rId4">
            <a:alphaModFix/>
          </a:blip>
          <a:stretch>
            <a:fillRect/>
          </a:stretch>
        </p:blipFill>
        <p:spPr>
          <a:xfrm>
            <a:off x="1148425" y="4033126"/>
            <a:ext cx="4472850" cy="2548976"/>
          </a:xfrm>
          <a:prstGeom prst="rect">
            <a:avLst/>
          </a:prstGeom>
          <a:noFill/>
          <a:ln>
            <a:noFill/>
          </a:ln>
        </p:spPr>
      </p:pic>
      <p:pic>
        <p:nvPicPr>
          <p:cNvPr id="481" name="Google Shape;481;p46"/>
          <p:cNvPicPr preferRelativeResize="0"/>
          <p:nvPr/>
        </p:nvPicPr>
        <p:blipFill rotWithShape="1">
          <a:blip r:embed="rId5">
            <a:alphaModFix/>
          </a:blip>
          <a:srcRect b="4939" l="0" r="0" t="-4940"/>
          <a:stretch/>
        </p:blipFill>
        <p:spPr>
          <a:xfrm>
            <a:off x="1606575" y="1628775"/>
            <a:ext cx="3241501" cy="2170775"/>
          </a:xfrm>
          <a:prstGeom prst="rect">
            <a:avLst/>
          </a:prstGeom>
          <a:noFill/>
          <a:ln>
            <a:noFill/>
          </a:ln>
        </p:spPr>
      </p:pic>
      <p:sp>
        <p:nvSpPr>
          <p:cNvPr id="482" name="Google Shape;482;p46"/>
          <p:cNvSpPr txBox="1"/>
          <p:nvPr/>
        </p:nvSpPr>
        <p:spPr>
          <a:xfrm>
            <a:off x="2527275" y="1031000"/>
            <a:ext cx="2183100" cy="3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000">
                <a:latin typeface="Calibri"/>
                <a:ea typeface="Calibri"/>
                <a:cs typeface="Calibri"/>
                <a:sym typeface="Calibri"/>
              </a:rPr>
              <a:t>ESP 32</a:t>
            </a:r>
            <a:endParaRPr b="1" sz="3000">
              <a:latin typeface="Calibri"/>
              <a:ea typeface="Calibri"/>
              <a:cs typeface="Calibri"/>
              <a:sym typeface="Calibri"/>
            </a:endParaRPr>
          </a:p>
        </p:txBody>
      </p:sp>
      <p:sp>
        <p:nvSpPr>
          <p:cNvPr id="483" name="Google Shape;483;p46"/>
          <p:cNvSpPr txBox="1"/>
          <p:nvPr/>
        </p:nvSpPr>
        <p:spPr>
          <a:xfrm>
            <a:off x="7892425" y="990600"/>
            <a:ext cx="2109300" cy="33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000">
                <a:latin typeface="Calibri"/>
                <a:ea typeface="Calibri"/>
                <a:cs typeface="Calibri"/>
                <a:sym typeface="Calibri"/>
              </a:rPr>
              <a:t>ESP 8266</a:t>
            </a:r>
            <a:endParaRPr b="1" sz="3000">
              <a:latin typeface="Calibri"/>
              <a:ea typeface="Calibri"/>
              <a:cs typeface="Calibri"/>
              <a:sym typeface="Calibri"/>
            </a:endParaRPr>
          </a:p>
        </p:txBody>
      </p:sp>
      <p:pic>
        <p:nvPicPr>
          <p:cNvPr id="484" name="Google Shape;484;p46"/>
          <p:cNvPicPr preferRelativeResize="0"/>
          <p:nvPr/>
        </p:nvPicPr>
        <p:blipFill>
          <a:blip r:embed="rId6">
            <a:alphaModFix/>
          </a:blip>
          <a:stretch>
            <a:fillRect/>
          </a:stretch>
        </p:blipFill>
        <p:spPr>
          <a:xfrm>
            <a:off x="6515250" y="4121825"/>
            <a:ext cx="4861399" cy="2297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9" name="Shape 489"/>
        <p:cNvGrpSpPr/>
        <p:nvPr/>
      </p:nvGrpSpPr>
      <p:grpSpPr>
        <a:xfrm>
          <a:off x="0" y="0"/>
          <a:ext cx="0" cy="0"/>
          <a:chOff x="0" y="0"/>
          <a:chExt cx="0" cy="0"/>
        </a:xfrm>
      </p:grpSpPr>
      <p:grpSp>
        <p:nvGrpSpPr>
          <p:cNvPr id="490" name="Google Shape;490;p47"/>
          <p:cNvGrpSpPr/>
          <p:nvPr/>
        </p:nvGrpSpPr>
        <p:grpSpPr>
          <a:xfrm>
            <a:off x="3378614" y="-12"/>
            <a:ext cx="5431626" cy="797436"/>
            <a:chOff x="691787" y="2226015"/>
            <a:chExt cx="3605700" cy="1224000"/>
          </a:xfrm>
        </p:grpSpPr>
        <p:sp>
          <p:nvSpPr>
            <p:cNvPr id="491" name="Google Shape;491;p47"/>
            <p:cNvSpPr/>
            <p:nvPr/>
          </p:nvSpPr>
          <p:spPr>
            <a:xfrm>
              <a:off x="691787" y="2226015"/>
              <a:ext cx="3605700" cy="1224000"/>
            </a:xfrm>
            <a:prstGeom prst="rect">
              <a:avLst/>
            </a:prstGeom>
            <a:gradFill>
              <a:gsLst>
                <a:gs pos="0">
                  <a:schemeClr val="accent1"/>
                </a:gs>
                <a:gs pos="100000">
                  <a:srgbClr val="3E9AA6">
                    <a:alpha val="80000"/>
                  </a:srgbClr>
                </a:gs>
              </a:gsLst>
              <a:lin ang="2700006"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492" name="Google Shape;492;p47"/>
            <p:cNvSpPr txBox="1"/>
            <p:nvPr/>
          </p:nvSpPr>
          <p:spPr>
            <a:xfrm>
              <a:off x="691794" y="2329372"/>
              <a:ext cx="3558000" cy="1017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Arial"/>
                <a:buNone/>
              </a:pPr>
              <a:r>
                <a:rPr b="1" lang="en-US" sz="3000">
                  <a:solidFill>
                    <a:schemeClr val="lt1"/>
                  </a:solidFill>
                  <a:latin typeface="Open Sans"/>
                  <a:ea typeface="Open Sans"/>
                  <a:cs typeface="Open Sans"/>
                  <a:sym typeface="Open Sans"/>
                </a:rPr>
                <a:t>Specification Comparison</a:t>
              </a:r>
              <a:endParaRPr b="1" sz="3000">
                <a:solidFill>
                  <a:schemeClr val="lt1"/>
                </a:solidFill>
                <a:latin typeface="Open Sans"/>
                <a:ea typeface="Open Sans"/>
                <a:cs typeface="Open Sans"/>
                <a:sym typeface="Open Sans"/>
              </a:endParaRPr>
            </a:p>
          </p:txBody>
        </p:sp>
      </p:grpSp>
      <p:pic>
        <p:nvPicPr>
          <p:cNvPr id="493" name="Google Shape;493;p47"/>
          <p:cNvPicPr preferRelativeResize="0"/>
          <p:nvPr/>
        </p:nvPicPr>
        <p:blipFill>
          <a:blip r:embed="rId3">
            <a:alphaModFix/>
          </a:blip>
          <a:stretch>
            <a:fillRect/>
          </a:stretch>
        </p:blipFill>
        <p:spPr>
          <a:xfrm>
            <a:off x="932020" y="1352526"/>
            <a:ext cx="10479924" cy="49013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8" name="Shape 498"/>
        <p:cNvGrpSpPr/>
        <p:nvPr/>
      </p:nvGrpSpPr>
      <p:grpSpPr>
        <a:xfrm>
          <a:off x="0" y="0"/>
          <a:ext cx="0" cy="0"/>
          <a:chOff x="0" y="0"/>
          <a:chExt cx="0" cy="0"/>
        </a:xfrm>
      </p:grpSpPr>
      <p:grpSp>
        <p:nvGrpSpPr>
          <p:cNvPr id="499" name="Google Shape;499;p48"/>
          <p:cNvGrpSpPr/>
          <p:nvPr/>
        </p:nvGrpSpPr>
        <p:grpSpPr>
          <a:xfrm>
            <a:off x="90839" y="526413"/>
            <a:ext cx="5431626" cy="797436"/>
            <a:chOff x="691787" y="2226015"/>
            <a:chExt cx="3605700" cy="1224000"/>
          </a:xfrm>
        </p:grpSpPr>
        <p:sp>
          <p:nvSpPr>
            <p:cNvPr id="500" name="Google Shape;500;p48"/>
            <p:cNvSpPr/>
            <p:nvPr/>
          </p:nvSpPr>
          <p:spPr>
            <a:xfrm>
              <a:off x="691787" y="2226015"/>
              <a:ext cx="3605700" cy="1224000"/>
            </a:xfrm>
            <a:prstGeom prst="rect">
              <a:avLst/>
            </a:prstGeom>
            <a:gradFill>
              <a:gsLst>
                <a:gs pos="0">
                  <a:schemeClr val="accent1"/>
                </a:gs>
                <a:gs pos="100000">
                  <a:srgbClr val="3E9AA6">
                    <a:alpha val="80000"/>
                  </a:srgbClr>
                </a:gs>
              </a:gsLst>
              <a:lin ang="2700006"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01" name="Google Shape;501;p48"/>
            <p:cNvSpPr txBox="1"/>
            <p:nvPr/>
          </p:nvSpPr>
          <p:spPr>
            <a:xfrm>
              <a:off x="871493" y="2329390"/>
              <a:ext cx="3246300" cy="1017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Arial"/>
                <a:buNone/>
              </a:pPr>
              <a:r>
                <a:rPr b="1" lang="en-US" sz="3000">
                  <a:solidFill>
                    <a:schemeClr val="lt1"/>
                  </a:solidFill>
                  <a:latin typeface="Open Sans"/>
                  <a:ea typeface="Open Sans"/>
                  <a:cs typeface="Open Sans"/>
                  <a:sym typeface="Open Sans"/>
                </a:rPr>
                <a:t>Bluetooth Testing</a:t>
              </a:r>
              <a:endParaRPr b="1" sz="3000">
                <a:solidFill>
                  <a:schemeClr val="lt1"/>
                </a:solidFill>
                <a:latin typeface="Open Sans"/>
                <a:ea typeface="Open Sans"/>
                <a:cs typeface="Open Sans"/>
                <a:sym typeface="Open Sans"/>
              </a:endParaRPr>
            </a:p>
          </p:txBody>
        </p:sp>
      </p:grpSp>
      <p:pic>
        <p:nvPicPr>
          <p:cNvPr id="502" name="Google Shape;502;p48"/>
          <p:cNvPicPr preferRelativeResize="0"/>
          <p:nvPr/>
        </p:nvPicPr>
        <p:blipFill>
          <a:blip r:embed="rId3">
            <a:alphaModFix/>
          </a:blip>
          <a:stretch>
            <a:fillRect/>
          </a:stretch>
        </p:blipFill>
        <p:spPr>
          <a:xfrm>
            <a:off x="1214363" y="2522400"/>
            <a:ext cx="4091201" cy="1813200"/>
          </a:xfrm>
          <a:prstGeom prst="rect">
            <a:avLst/>
          </a:prstGeom>
          <a:noFill/>
          <a:ln>
            <a:noFill/>
          </a:ln>
        </p:spPr>
      </p:pic>
      <p:pic>
        <p:nvPicPr>
          <p:cNvPr id="503" name="Google Shape;503;p48"/>
          <p:cNvPicPr preferRelativeResize="0"/>
          <p:nvPr/>
        </p:nvPicPr>
        <p:blipFill>
          <a:blip r:embed="rId4">
            <a:alphaModFix/>
          </a:blip>
          <a:stretch>
            <a:fillRect/>
          </a:stretch>
        </p:blipFill>
        <p:spPr>
          <a:xfrm>
            <a:off x="6747856" y="1075250"/>
            <a:ext cx="4058246" cy="541100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7" name="Shape 507"/>
        <p:cNvGrpSpPr/>
        <p:nvPr/>
      </p:nvGrpSpPr>
      <p:grpSpPr>
        <a:xfrm>
          <a:off x="0" y="0"/>
          <a:ext cx="0" cy="0"/>
          <a:chOff x="0" y="0"/>
          <a:chExt cx="0" cy="0"/>
        </a:xfrm>
      </p:grpSpPr>
      <p:sp>
        <p:nvSpPr>
          <p:cNvPr id="508" name="Google Shape;508;p49"/>
          <p:cNvSpPr txBox="1"/>
          <p:nvPr>
            <p:ph type="title"/>
          </p:nvPr>
        </p:nvSpPr>
        <p:spPr>
          <a:xfrm>
            <a:off x="6094412" y="3789040"/>
            <a:ext cx="5491606" cy="1362075"/>
          </a:xfrm>
          <a:prstGeom prst="rect">
            <a:avLst/>
          </a:prstGeom>
          <a:noFill/>
          <a:ln>
            <a:noFill/>
          </a:ln>
        </p:spPr>
        <p:txBody>
          <a:bodyPr anchorCtr="0" anchor="b" bIns="60925" lIns="121875" spcFirstLastPara="1" rIns="121875" wrap="square" tIns="60925">
            <a:noAutofit/>
          </a:bodyPr>
          <a:lstStyle/>
          <a:p>
            <a:pPr indent="0" lvl="0" marL="0" rtl="0" algn="l">
              <a:lnSpc>
                <a:spcPct val="100000"/>
              </a:lnSpc>
              <a:spcBef>
                <a:spcPts val="0"/>
              </a:spcBef>
              <a:spcAft>
                <a:spcPts val="0"/>
              </a:spcAft>
              <a:buClr>
                <a:schemeClr val="accent3"/>
              </a:buClr>
              <a:buSzPts val="5300"/>
              <a:buFont typeface="Open Sans"/>
              <a:buNone/>
            </a:pPr>
            <a:r>
              <a:rPr lang="en-US"/>
              <a:t>Application</a:t>
            </a:r>
            <a:endParaRPr/>
          </a:p>
        </p:txBody>
      </p:sp>
      <p:sp>
        <p:nvSpPr>
          <p:cNvPr id="509" name="Google Shape;509;p49"/>
          <p:cNvSpPr txBox="1"/>
          <p:nvPr/>
        </p:nvSpPr>
        <p:spPr>
          <a:xfrm>
            <a:off x="1844723" y="1851645"/>
            <a:ext cx="3102131" cy="315471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9900"/>
              <a:buFont typeface="Arial"/>
              <a:buNone/>
            </a:pPr>
            <a:r>
              <a:rPr b="1" i="0" lang="en-US" sz="19900" u="none" cap="none" strike="noStrike">
                <a:solidFill>
                  <a:srgbClr val="000000"/>
                </a:solidFill>
                <a:latin typeface="Open Sans"/>
                <a:ea typeface="Open Sans"/>
                <a:cs typeface="Open Sans"/>
                <a:sym typeface="Open Sans"/>
              </a:rPr>
              <a:t>02</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4" name="Shape 514"/>
        <p:cNvGrpSpPr/>
        <p:nvPr/>
      </p:nvGrpSpPr>
      <p:grpSpPr>
        <a:xfrm>
          <a:off x="0" y="0"/>
          <a:ext cx="0" cy="0"/>
          <a:chOff x="0" y="0"/>
          <a:chExt cx="0" cy="0"/>
        </a:xfrm>
      </p:grpSpPr>
      <p:pic>
        <p:nvPicPr>
          <p:cNvPr id="515" name="Google Shape;515;p50"/>
          <p:cNvPicPr preferRelativeResize="0"/>
          <p:nvPr>
            <p:ph idx="2" type="pic"/>
          </p:nvPr>
        </p:nvPicPr>
        <p:blipFill rotWithShape="1">
          <a:blip r:embed="rId3">
            <a:alphaModFix/>
          </a:blip>
          <a:srcRect b="0" l="0" r="0" t="0"/>
          <a:stretch/>
        </p:blipFill>
        <p:spPr>
          <a:xfrm>
            <a:off x="0" y="0"/>
            <a:ext cx="12188700" cy="6974700"/>
          </a:xfrm>
          <a:prstGeom prst="rect">
            <a:avLst/>
          </a:prstGeom>
          <a:noFill/>
          <a:ln>
            <a:noFill/>
          </a:ln>
        </p:spPr>
      </p:pic>
      <p:sp>
        <p:nvSpPr>
          <p:cNvPr id="516" name="Google Shape;516;p50"/>
          <p:cNvSpPr/>
          <p:nvPr/>
        </p:nvSpPr>
        <p:spPr>
          <a:xfrm>
            <a:off x="7102500" y="4376952"/>
            <a:ext cx="5086200" cy="1130700"/>
          </a:xfrm>
          <a:prstGeom prst="rect">
            <a:avLst/>
          </a:prstGeom>
          <a:gradFill>
            <a:gsLst>
              <a:gs pos="0">
                <a:schemeClr val="accent1"/>
              </a:gs>
              <a:gs pos="100000">
                <a:srgbClr val="3E9AA6">
                  <a:alpha val="88235"/>
                </a:srgbClr>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grpSp>
        <p:nvGrpSpPr>
          <p:cNvPr id="517" name="Google Shape;517;p50"/>
          <p:cNvGrpSpPr/>
          <p:nvPr/>
        </p:nvGrpSpPr>
        <p:grpSpPr>
          <a:xfrm>
            <a:off x="7421064" y="4552486"/>
            <a:ext cx="3888432" cy="1188663"/>
            <a:chOff x="7894612" y="4437112"/>
            <a:chExt cx="3240360" cy="1188663"/>
          </a:xfrm>
        </p:grpSpPr>
        <p:sp>
          <p:nvSpPr>
            <p:cNvPr id="518" name="Google Shape;518;p50"/>
            <p:cNvSpPr txBox="1"/>
            <p:nvPr/>
          </p:nvSpPr>
          <p:spPr>
            <a:xfrm>
              <a:off x="7894612" y="4437112"/>
              <a:ext cx="3240360" cy="4579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800"/>
                <a:buFont typeface="Arial"/>
                <a:buNone/>
              </a:pPr>
              <a:r>
                <a:rPr b="1" i="0" lang="en-US" sz="2800" u="none" cap="none" strike="noStrike">
                  <a:solidFill>
                    <a:schemeClr val="lt1"/>
                  </a:solidFill>
                  <a:latin typeface="Open Sans"/>
                  <a:ea typeface="Open Sans"/>
                  <a:cs typeface="Open Sans"/>
                  <a:sym typeface="Open Sans"/>
                </a:rPr>
                <a:t>Smart Lock Mobile</a:t>
              </a:r>
              <a:endParaRPr b="0" i="0" sz="1400" u="none" cap="none" strike="noStrike">
                <a:solidFill>
                  <a:srgbClr val="000000"/>
                </a:solidFill>
                <a:latin typeface="Arial"/>
                <a:ea typeface="Arial"/>
                <a:cs typeface="Arial"/>
                <a:sym typeface="Arial"/>
              </a:endParaRPr>
            </a:p>
          </p:txBody>
        </p:sp>
        <p:sp>
          <p:nvSpPr>
            <p:cNvPr id="519" name="Google Shape;519;p50"/>
            <p:cNvSpPr txBox="1"/>
            <p:nvPr/>
          </p:nvSpPr>
          <p:spPr>
            <a:xfrm>
              <a:off x="7894612" y="4971111"/>
              <a:ext cx="3240360" cy="65466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600"/>
                <a:buFont typeface="Arial"/>
                <a:buNone/>
              </a:pPr>
              <a:r>
                <a:t/>
              </a:r>
              <a:endParaRPr b="0" i="0" sz="1600" u="none" cap="none" strike="noStrike">
                <a:solidFill>
                  <a:schemeClr val="lt1"/>
                </a:solidFill>
                <a:latin typeface="Open Sans"/>
                <a:ea typeface="Open Sans"/>
                <a:cs typeface="Open Sans"/>
                <a:sym typeface="Open Sans"/>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24"/>
          <p:cNvSpPr txBox="1"/>
          <p:nvPr>
            <p:ph idx="1" type="body"/>
          </p:nvPr>
        </p:nvSpPr>
        <p:spPr>
          <a:xfrm>
            <a:off x="0" y="794684"/>
            <a:ext cx="4850720" cy="681190"/>
          </a:xfrm>
          <a:prstGeom prst="rect">
            <a:avLst/>
          </a:prstGeom>
          <a:noFill/>
          <a:ln>
            <a:noFill/>
          </a:ln>
        </p:spPr>
        <p:txBody>
          <a:bodyPr anchorCtr="0" anchor="ctr" bIns="60925" lIns="121875" spcFirstLastPara="1" rIns="121875" wrap="square" tIns="60925">
            <a:noAutofit/>
          </a:bodyPr>
          <a:lstStyle/>
          <a:p>
            <a:pPr indent="0" lvl="0" marL="0" rtl="0" algn="r">
              <a:lnSpc>
                <a:spcPct val="100000"/>
              </a:lnSpc>
              <a:spcBef>
                <a:spcPts val="0"/>
              </a:spcBef>
              <a:spcAft>
                <a:spcPts val="0"/>
              </a:spcAft>
              <a:buClr>
                <a:schemeClr val="lt1"/>
              </a:buClr>
              <a:buSzPts val="4000"/>
              <a:buFont typeface="Open Sans"/>
              <a:buNone/>
            </a:pPr>
            <a:r>
              <a:rPr b="1" lang="en-US"/>
              <a:t>What is Smart Lock?</a:t>
            </a:r>
            <a:endParaRPr/>
          </a:p>
        </p:txBody>
      </p:sp>
      <p:sp>
        <p:nvSpPr>
          <p:cNvPr id="271" name="Google Shape;271;p24"/>
          <p:cNvSpPr txBox="1"/>
          <p:nvPr/>
        </p:nvSpPr>
        <p:spPr>
          <a:xfrm>
            <a:off x="455375" y="5833625"/>
            <a:ext cx="3000000" cy="59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595959"/>
              </a:buClr>
              <a:buSzPts val="1600"/>
              <a:buFont typeface="Open Sans"/>
              <a:buNone/>
            </a:pPr>
            <a:r>
              <a:t/>
            </a:r>
            <a:endParaRPr b="0" i="0" sz="1400" u="none" cap="none" strike="noStrike">
              <a:solidFill>
                <a:srgbClr val="000000"/>
              </a:solidFill>
              <a:latin typeface="Arial"/>
              <a:ea typeface="Arial"/>
              <a:cs typeface="Arial"/>
              <a:sym typeface="Arial"/>
            </a:endParaRPr>
          </a:p>
        </p:txBody>
      </p:sp>
      <p:grpSp>
        <p:nvGrpSpPr>
          <p:cNvPr id="272" name="Google Shape;272;p24"/>
          <p:cNvGrpSpPr/>
          <p:nvPr/>
        </p:nvGrpSpPr>
        <p:grpSpPr>
          <a:xfrm>
            <a:off x="225112" y="4957551"/>
            <a:ext cx="3763990" cy="1654481"/>
            <a:chOff x="1810943" y="1915355"/>
            <a:chExt cx="3605700" cy="1224000"/>
          </a:xfrm>
        </p:grpSpPr>
        <p:sp>
          <p:nvSpPr>
            <p:cNvPr id="273" name="Google Shape;273;p24"/>
            <p:cNvSpPr/>
            <p:nvPr/>
          </p:nvSpPr>
          <p:spPr>
            <a:xfrm>
              <a:off x="1810943" y="1915355"/>
              <a:ext cx="3605700" cy="1224000"/>
            </a:xfrm>
            <a:prstGeom prst="rect">
              <a:avLst/>
            </a:prstGeom>
            <a:gradFill>
              <a:gsLst>
                <a:gs pos="0">
                  <a:schemeClr val="accent2"/>
                </a:gs>
                <a:gs pos="100000">
                  <a:srgbClr val="06BEB6">
                    <a:alpha val="80000"/>
                  </a:srgbClr>
                </a:gs>
              </a:gsLst>
              <a:lin ang="2700006"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grpSp>
          <p:nvGrpSpPr>
            <p:cNvPr id="274" name="Google Shape;274;p24"/>
            <p:cNvGrpSpPr/>
            <p:nvPr/>
          </p:nvGrpSpPr>
          <p:grpSpPr>
            <a:xfrm>
              <a:off x="1930609" y="1988176"/>
              <a:ext cx="3306274" cy="930234"/>
              <a:chOff x="8865272" y="4219410"/>
              <a:chExt cx="2820571" cy="930234"/>
            </a:xfrm>
          </p:grpSpPr>
          <p:sp>
            <p:nvSpPr>
              <p:cNvPr id="275" name="Google Shape;275;p24"/>
              <p:cNvSpPr txBox="1"/>
              <p:nvPr/>
            </p:nvSpPr>
            <p:spPr>
              <a:xfrm>
                <a:off x="8916543" y="4219410"/>
                <a:ext cx="2769300" cy="45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2400"/>
                  <a:buFont typeface="Arial"/>
                  <a:buNone/>
                </a:pPr>
                <a:r>
                  <a:rPr lang="en-US" sz="2400">
                    <a:solidFill>
                      <a:srgbClr val="FFFFFF"/>
                    </a:solidFill>
                    <a:latin typeface="Open Sans"/>
                    <a:ea typeface="Open Sans"/>
                    <a:cs typeface="Open Sans"/>
                    <a:sym typeface="Open Sans"/>
                  </a:rPr>
                  <a:t>Key</a:t>
                </a:r>
                <a:endParaRPr b="0" i="0" sz="2400" u="none" cap="none" strike="noStrike">
                  <a:solidFill>
                    <a:srgbClr val="FFFFFF"/>
                  </a:solidFill>
                  <a:latin typeface="Open Sans"/>
                  <a:ea typeface="Open Sans"/>
                  <a:cs typeface="Open Sans"/>
                  <a:sym typeface="Open Sans"/>
                </a:endParaRPr>
              </a:p>
            </p:txBody>
          </p:sp>
          <p:sp>
            <p:nvSpPr>
              <p:cNvPr id="276" name="Google Shape;276;p24"/>
              <p:cNvSpPr txBox="1"/>
              <p:nvPr/>
            </p:nvSpPr>
            <p:spPr>
              <a:xfrm>
                <a:off x="8865272" y="4607544"/>
                <a:ext cx="2769300" cy="54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lang="en-US">
                    <a:solidFill>
                      <a:schemeClr val="lt1"/>
                    </a:solidFill>
                    <a:latin typeface="Open Sans"/>
                    <a:ea typeface="Open Sans"/>
                    <a:cs typeface="Open Sans"/>
                    <a:sym typeface="Open Sans"/>
                  </a:rPr>
                  <a:t>Virtual key that can grant access to third parties by the mean of virtual key. </a:t>
                </a:r>
                <a:endParaRPr b="0" i="0" sz="1400" u="none" cap="none" strike="noStrike">
                  <a:solidFill>
                    <a:schemeClr val="lt1"/>
                  </a:solidFill>
                  <a:latin typeface="Open Sans"/>
                  <a:ea typeface="Open Sans"/>
                  <a:cs typeface="Open Sans"/>
                  <a:sym typeface="Open Sans"/>
                </a:endParaRPr>
              </a:p>
            </p:txBody>
          </p:sp>
        </p:grpSp>
      </p:grpSp>
      <p:pic>
        <p:nvPicPr>
          <p:cNvPr id="277" name="Google Shape;277;p24"/>
          <p:cNvPicPr preferRelativeResize="0"/>
          <p:nvPr/>
        </p:nvPicPr>
        <p:blipFill>
          <a:blip r:embed="rId3">
            <a:alphaModFix/>
          </a:blip>
          <a:stretch>
            <a:fillRect/>
          </a:stretch>
        </p:blipFill>
        <p:spPr>
          <a:xfrm>
            <a:off x="8850300" y="-332225"/>
            <a:ext cx="4087475" cy="2723925"/>
          </a:xfrm>
          <a:prstGeom prst="rect">
            <a:avLst/>
          </a:prstGeom>
          <a:noFill/>
          <a:ln>
            <a:noFill/>
          </a:ln>
        </p:spPr>
      </p:pic>
      <p:grpSp>
        <p:nvGrpSpPr>
          <p:cNvPr id="278" name="Google Shape;278;p24"/>
          <p:cNvGrpSpPr/>
          <p:nvPr/>
        </p:nvGrpSpPr>
        <p:grpSpPr>
          <a:xfrm>
            <a:off x="225110" y="1707460"/>
            <a:ext cx="4689934" cy="3018506"/>
            <a:chOff x="691787" y="2226015"/>
            <a:chExt cx="3605700" cy="1224000"/>
          </a:xfrm>
        </p:grpSpPr>
        <p:sp>
          <p:nvSpPr>
            <p:cNvPr id="279" name="Google Shape;279;p24"/>
            <p:cNvSpPr/>
            <p:nvPr/>
          </p:nvSpPr>
          <p:spPr>
            <a:xfrm>
              <a:off x="691787" y="2226015"/>
              <a:ext cx="3605700" cy="1224000"/>
            </a:xfrm>
            <a:prstGeom prst="rect">
              <a:avLst/>
            </a:prstGeom>
            <a:gradFill>
              <a:gsLst>
                <a:gs pos="0">
                  <a:schemeClr val="accent1"/>
                </a:gs>
                <a:gs pos="100000">
                  <a:srgbClr val="3E9AA6">
                    <a:alpha val="80000"/>
                  </a:srgbClr>
                </a:gs>
              </a:gsLst>
              <a:lin ang="2700006"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80" name="Google Shape;280;p24"/>
            <p:cNvSpPr txBox="1"/>
            <p:nvPr/>
          </p:nvSpPr>
          <p:spPr>
            <a:xfrm>
              <a:off x="789352" y="2280681"/>
              <a:ext cx="3246300" cy="1126500"/>
            </a:xfrm>
            <a:prstGeom prst="rect">
              <a:avLst/>
            </a:prstGeom>
            <a:noFill/>
            <a:ln>
              <a:noFill/>
            </a:ln>
          </p:spPr>
          <p:txBody>
            <a:bodyPr anchorCtr="0" anchor="t" bIns="45700" lIns="91425" spcFirstLastPara="1" rIns="91425" wrap="square" tIns="45700">
              <a:noAutofit/>
            </a:bodyPr>
            <a:lstStyle/>
            <a:p>
              <a:pPr indent="-342900" lvl="0" marL="457200" marR="0" rtl="0" algn="l">
                <a:lnSpc>
                  <a:spcPct val="100000"/>
                </a:lnSpc>
                <a:spcBef>
                  <a:spcPts val="0"/>
                </a:spcBef>
                <a:spcAft>
                  <a:spcPts val="0"/>
                </a:spcAft>
                <a:buClr>
                  <a:schemeClr val="lt1"/>
                </a:buClr>
                <a:buSzPts val="1800"/>
                <a:buFont typeface="Open Sans"/>
                <a:buChar char="-"/>
              </a:pPr>
              <a:r>
                <a:rPr lang="en-US" sz="1800">
                  <a:solidFill>
                    <a:schemeClr val="lt1"/>
                  </a:solidFill>
                  <a:latin typeface="Open Sans"/>
                  <a:ea typeface="Open Sans"/>
                  <a:cs typeface="Open Sans"/>
                  <a:sym typeface="Open Sans"/>
                </a:rPr>
                <a:t>can be installed on mechanical locks</a:t>
              </a:r>
              <a:endParaRPr sz="1800">
                <a:solidFill>
                  <a:schemeClr val="lt1"/>
                </a:solidFill>
                <a:latin typeface="Open Sans"/>
                <a:ea typeface="Open Sans"/>
                <a:cs typeface="Open Sans"/>
                <a:sym typeface="Open Sans"/>
              </a:endParaRPr>
            </a:p>
            <a:p>
              <a:pPr indent="-342900" lvl="0" marL="457200" marR="0" rtl="0" algn="l">
                <a:lnSpc>
                  <a:spcPct val="100000"/>
                </a:lnSpc>
                <a:spcBef>
                  <a:spcPts val="0"/>
                </a:spcBef>
                <a:spcAft>
                  <a:spcPts val="0"/>
                </a:spcAft>
                <a:buClr>
                  <a:schemeClr val="lt1"/>
                </a:buClr>
                <a:buSzPts val="1800"/>
                <a:buFont typeface="Open Sans"/>
                <a:buChar char="-"/>
              </a:pPr>
              <a:r>
                <a:rPr lang="en-US" sz="1800">
                  <a:solidFill>
                    <a:schemeClr val="lt1"/>
                  </a:solidFill>
                  <a:latin typeface="Open Sans"/>
                  <a:ea typeface="Open Sans"/>
                  <a:cs typeface="Open Sans"/>
                  <a:sym typeface="Open Sans"/>
                </a:rPr>
                <a:t>upgrade your ordinary lock</a:t>
              </a:r>
              <a:endParaRPr sz="1800">
                <a:solidFill>
                  <a:schemeClr val="lt1"/>
                </a:solidFill>
                <a:latin typeface="Open Sans"/>
                <a:ea typeface="Open Sans"/>
                <a:cs typeface="Open Sans"/>
                <a:sym typeface="Open Sans"/>
              </a:endParaRPr>
            </a:p>
            <a:p>
              <a:pPr indent="-342900" lvl="0" marL="457200" marR="0" rtl="0" algn="l">
                <a:lnSpc>
                  <a:spcPct val="100000"/>
                </a:lnSpc>
                <a:spcBef>
                  <a:spcPts val="0"/>
                </a:spcBef>
                <a:spcAft>
                  <a:spcPts val="0"/>
                </a:spcAft>
                <a:buClr>
                  <a:schemeClr val="lt1"/>
                </a:buClr>
                <a:buSzPts val="1800"/>
                <a:buFont typeface="Open Sans"/>
                <a:buChar char="-"/>
              </a:pPr>
              <a:r>
                <a:rPr lang="en-US" sz="1800">
                  <a:solidFill>
                    <a:schemeClr val="lt1"/>
                  </a:solidFill>
                  <a:latin typeface="Open Sans"/>
                  <a:ea typeface="Open Sans"/>
                  <a:cs typeface="Open Sans"/>
                  <a:sym typeface="Open Sans"/>
                </a:rPr>
                <a:t>Main parts ( lock and key )</a:t>
              </a:r>
              <a:endParaRPr sz="1800">
                <a:solidFill>
                  <a:schemeClr val="lt1"/>
                </a:solidFill>
                <a:latin typeface="Open Sans"/>
                <a:ea typeface="Open Sans"/>
                <a:cs typeface="Open Sans"/>
                <a:sym typeface="Open Sans"/>
              </a:endParaRPr>
            </a:p>
            <a:p>
              <a:pPr indent="-342900" lvl="0" marL="457200" marR="0" rtl="0" algn="l">
                <a:lnSpc>
                  <a:spcPct val="100000"/>
                </a:lnSpc>
                <a:spcBef>
                  <a:spcPts val="0"/>
                </a:spcBef>
                <a:spcAft>
                  <a:spcPts val="0"/>
                </a:spcAft>
                <a:buClr>
                  <a:schemeClr val="lt1"/>
                </a:buClr>
                <a:buSzPts val="1800"/>
                <a:buFont typeface="Open Sans"/>
                <a:buChar char="-"/>
              </a:pPr>
              <a:r>
                <a:rPr lang="en-US" sz="1800">
                  <a:solidFill>
                    <a:schemeClr val="lt1"/>
                  </a:solidFill>
                  <a:latin typeface="Open Sans"/>
                  <a:ea typeface="Open Sans"/>
                  <a:cs typeface="Open Sans"/>
                  <a:sym typeface="Open Sans"/>
                </a:rPr>
                <a:t>virtual key</a:t>
              </a:r>
              <a:endParaRPr sz="1800">
                <a:solidFill>
                  <a:schemeClr val="lt1"/>
                </a:solidFill>
                <a:latin typeface="Open Sans"/>
                <a:ea typeface="Open Sans"/>
                <a:cs typeface="Open Sans"/>
                <a:sym typeface="Open Sans"/>
              </a:endParaRPr>
            </a:p>
            <a:p>
              <a:pPr indent="-342900" lvl="0" marL="457200" marR="0" rtl="0" algn="l">
                <a:lnSpc>
                  <a:spcPct val="100000"/>
                </a:lnSpc>
                <a:spcBef>
                  <a:spcPts val="0"/>
                </a:spcBef>
                <a:spcAft>
                  <a:spcPts val="0"/>
                </a:spcAft>
                <a:buClr>
                  <a:schemeClr val="lt1"/>
                </a:buClr>
                <a:buSzPts val="1800"/>
                <a:buFont typeface="Open Sans"/>
                <a:buChar char="-"/>
              </a:pPr>
              <a:r>
                <a:rPr lang="en-US" sz="1800">
                  <a:solidFill>
                    <a:schemeClr val="lt1"/>
                  </a:solidFill>
                  <a:latin typeface="Open Sans"/>
                  <a:ea typeface="Open Sans"/>
                  <a:cs typeface="Open Sans"/>
                  <a:sym typeface="Open Sans"/>
                </a:rPr>
                <a:t>sensors: RFID, Fingerprint, Touchscreen, </a:t>
              </a:r>
              <a:r>
                <a:rPr lang="en-US" sz="1800">
                  <a:solidFill>
                    <a:schemeClr val="lt1"/>
                  </a:solidFill>
                  <a:latin typeface="Open Sans"/>
                  <a:ea typeface="Open Sans"/>
                  <a:cs typeface="Open Sans"/>
                  <a:sym typeface="Open Sans"/>
                </a:rPr>
                <a:t>Bluetooth, and </a:t>
              </a:r>
              <a:r>
                <a:rPr lang="en-US" sz="1800">
                  <a:solidFill>
                    <a:schemeClr val="lt1"/>
                  </a:solidFill>
                  <a:latin typeface="Open Sans"/>
                  <a:ea typeface="Open Sans"/>
                  <a:cs typeface="Open Sans"/>
                  <a:sym typeface="Open Sans"/>
                </a:rPr>
                <a:t>Facial Recognition.</a:t>
              </a:r>
              <a:endParaRPr sz="1800">
                <a:solidFill>
                  <a:schemeClr val="lt1"/>
                </a:solidFill>
                <a:latin typeface="Open Sans"/>
                <a:ea typeface="Open Sans"/>
                <a:cs typeface="Open Sans"/>
                <a:sym typeface="Open Sans"/>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4" name="Shape 524"/>
        <p:cNvGrpSpPr/>
        <p:nvPr/>
      </p:nvGrpSpPr>
      <p:grpSpPr>
        <a:xfrm>
          <a:off x="0" y="0"/>
          <a:ext cx="0" cy="0"/>
          <a:chOff x="0" y="0"/>
          <a:chExt cx="0" cy="0"/>
        </a:xfrm>
      </p:grpSpPr>
      <p:sp>
        <p:nvSpPr>
          <p:cNvPr id="525" name="Google Shape;525;p51"/>
          <p:cNvSpPr txBox="1"/>
          <p:nvPr>
            <p:ph idx="1" type="body"/>
          </p:nvPr>
        </p:nvSpPr>
        <p:spPr>
          <a:xfrm>
            <a:off x="-566975" y="2624750"/>
            <a:ext cx="4559100" cy="1162500"/>
          </a:xfrm>
          <a:prstGeom prst="rect">
            <a:avLst/>
          </a:prstGeom>
        </p:spPr>
        <p:txBody>
          <a:bodyPr anchorCtr="0" anchor="ctr" bIns="60925" lIns="121875" spcFirstLastPara="1" rIns="121875" wrap="square" tIns="60925">
            <a:noAutofit/>
          </a:bodyPr>
          <a:lstStyle/>
          <a:p>
            <a:pPr indent="0" lvl="0" marL="0" rtl="0" algn="r">
              <a:spcBef>
                <a:spcPts val="720"/>
              </a:spcBef>
              <a:spcAft>
                <a:spcPts val="0"/>
              </a:spcAft>
              <a:buNone/>
            </a:pPr>
            <a:r>
              <a:rPr b="1" lang="en-US"/>
              <a:t>Framework for</a:t>
            </a:r>
            <a:endParaRPr b="1"/>
          </a:p>
          <a:p>
            <a:pPr indent="0" lvl="0" marL="0" rtl="0" algn="ctr">
              <a:spcBef>
                <a:spcPts val="720"/>
              </a:spcBef>
              <a:spcAft>
                <a:spcPts val="0"/>
              </a:spcAft>
              <a:buNone/>
            </a:pPr>
            <a:r>
              <a:rPr b="1" lang="en-US"/>
              <a:t>       Application</a:t>
            </a:r>
            <a:r>
              <a:rPr lang="en-US"/>
              <a:t> </a:t>
            </a:r>
            <a:endParaRPr/>
          </a:p>
        </p:txBody>
      </p:sp>
      <p:pic>
        <p:nvPicPr>
          <p:cNvPr id="526" name="Google Shape;526;p51"/>
          <p:cNvPicPr preferRelativeResize="0"/>
          <p:nvPr/>
        </p:nvPicPr>
        <p:blipFill>
          <a:blip r:embed="rId3">
            <a:alphaModFix/>
          </a:blip>
          <a:stretch>
            <a:fillRect/>
          </a:stretch>
        </p:blipFill>
        <p:spPr>
          <a:xfrm>
            <a:off x="5308000" y="227575"/>
            <a:ext cx="6039150" cy="6346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0" name="Shape 530"/>
        <p:cNvGrpSpPr/>
        <p:nvPr/>
      </p:nvGrpSpPr>
      <p:grpSpPr>
        <a:xfrm>
          <a:off x="0" y="0"/>
          <a:ext cx="0" cy="0"/>
          <a:chOff x="0" y="0"/>
          <a:chExt cx="0" cy="0"/>
        </a:xfrm>
      </p:grpSpPr>
      <p:sp>
        <p:nvSpPr>
          <p:cNvPr id="531" name="Google Shape;531;p52"/>
          <p:cNvSpPr txBox="1"/>
          <p:nvPr>
            <p:ph type="title"/>
          </p:nvPr>
        </p:nvSpPr>
        <p:spPr>
          <a:xfrm>
            <a:off x="6094412" y="3789040"/>
            <a:ext cx="5491500" cy="1362000"/>
          </a:xfrm>
          <a:prstGeom prst="rect">
            <a:avLst/>
          </a:prstGeom>
          <a:noFill/>
          <a:ln>
            <a:noFill/>
          </a:ln>
        </p:spPr>
        <p:txBody>
          <a:bodyPr anchorCtr="0" anchor="b" bIns="60925" lIns="121875" spcFirstLastPara="1" rIns="121875" wrap="square" tIns="60925">
            <a:noAutofit/>
          </a:bodyPr>
          <a:lstStyle/>
          <a:p>
            <a:pPr indent="0" lvl="0" marL="0" rtl="0" algn="l">
              <a:lnSpc>
                <a:spcPct val="100000"/>
              </a:lnSpc>
              <a:spcBef>
                <a:spcPts val="0"/>
              </a:spcBef>
              <a:spcAft>
                <a:spcPts val="0"/>
              </a:spcAft>
              <a:buClr>
                <a:schemeClr val="accent3"/>
              </a:buClr>
              <a:buSzPts val="5300"/>
              <a:buFont typeface="Open Sans"/>
              <a:buNone/>
            </a:pPr>
            <a:r>
              <a:rPr lang="en-US"/>
              <a:t>Project Administration</a:t>
            </a:r>
            <a:endParaRPr/>
          </a:p>
        </p:txBody>
      </p:sp>
      <p:sp>
        <p:nvSpPr>
          <p:cNvPr id="532" name="Google Shape;532;p52"/>
          <p:cNvSpPr txBox="1"/>
          <p:nvPr/>
        </p:nvSpPr>
        <p:spPr>
          <a:xfrm>
            <a:off x="1844723" y="1851645"/>
            <a:ext cx="3102000" cy="3154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9900"/>
              <a:buFont typeface="Arial"/>
              <a:buNone/>
            </a:pPr>
            <a:r>
              <a:rPr b="1" i="0" lang="en-US" sz="19900" u="none" cap="none" strike="noStrike">
                <a:solidFill>
                  <a:srgbClr val="000000"/>
                </a:solidFill>
                <a:latin typeface="Open Sans"/>
                <a:ea typeface="Open Sans"/>
                <a:cs typeface="Open Sans"/>
                <a:sym typeface="Open Sans"/>
              </a:rPr>
              <a:t>0</a:t>
            </a:r>
            <a:r>
              <a:rPr b="1" lang="en-US" sz="19900">
                <a:latin typeface="Open Sans"/>
                <a:ea typeface="Open Sans"/>
                <a:cs typeface="Open Sans"/>
                <a:sym typeface="Open Sans"/>
              </a:rPr>
              <a:t>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7" name="Shape 537"/>
        <p:cNvGrpSpPr/>
        <p:nvPr/>
      </p:nvGrpSpPr>
      <p:grpSpPr>
        <a:xfrm>
          <a:off x="0" y="0"/>
          <a:ext cx="0" cy="0"/>
          <a:chOff x="0" y="0"/>
          <a:chExt cx="0" cy="0"/>
        </a:xfrm>
      </p:grpSpPr>
      <p:sp>
        <p:nvSpPr>
          <p:cNvPr id="538" name="Google Shape;538;p53"/>
          <p:cNvSpPr txBox="1"/>
          <p:nvPr>
            <p:ph idx="1" type="body"/>
          </p:nvPr>
        </p:nvSpPr>
        <p:spPr>
          <a:xfrm>
            <a:off x="0" y="794684"/>
            <a:ext cx="4726200" cy="649200"/>
          </a:xfrm>
          <a:prstGeom prst="rect">
            <a:avLst/>
          </a:prstGeom>
          <a:noFill/>
          <a:ln>
            <a:noFill/>
          </a:ln>
        </p:spPr>
        <p:txBody>
          <a:bodyPr anchorCtr="0" anchor="ctr" bIns="60925" lIns="121875" spcFirstLastPara="1" rIns="121875" wrap="square" tIns="60925">
            <a:noAutofit/>
          </a:bodyPr>
          <a:lstStyle/>
          <a:p>
            <a:pPr indent="0" lvl="0" marL="0" rtl="0" algn="l">
              <a:lnSpc>
                <a:spcPct val="100000"/>
              </a:lnSpc>
              <a:spcBef>
                <a:spcPts val="0"/>
              </a:spcBef>
              <a:spcAft>
                <a:spcPts val="0"/>
              </a:spcAft>
              <a:buClr>
                <a:schemeClr val="lt1"/>
              </a:buClr>
              <a:buSzPts val="3600"/>
              <a:buFont typeface="Open Sans"/>
              <a:buNone/>
            </a:pPr>
            <a:r>
              <a:rPr b="1" lang="en-US"/>
              <a:t>Budget</a:t>
            </a:r>
            <a:endParaRPr b="1" sz="3600"/>
          </a:p>
        </p:txBody>
      </p:sp>
      <p:graphicFrame>
        <p:nvGraphicFramePr>
          <p:cNvPr id="539" name="Google Shape;539;p53"/>
          <p:cNvGraphicFramePr/>
          <p:nvPr/>
        </p:nvGraphicFramePr>
        <p:xfrm>
          <a:off x="6757150" y="72800"/>
          <a:ext cx="3000000" cy="3000000"/>
        </p:xfrm>
        <a:graphic>
          <a:graphicData uri="http://schemas.openxmlformats.org/drawingml/2006/table">
            <a:tbl>
              <a:tblPr>
                <a:noFill/>
                <a:tableStyleId>{FF319E46-7259-47BD-9571-A9959FC6EF8B}</a:tableStyleId>
              </a:tblPr>
              <a:tblGrid>
                <a:gridCol w="2807425"/>
                <a:gridCol w="1481700"/>
              </a:tblGrid>
              <a:tr h="437750">
                <a:tc gridSpan="2">
                  <a:txBody>
                    <a:bodyPr/>
                    <a:lstStyle/>
                    <a:p>
                      <a:pPr indent="0" lvl="0" marL="0" rtl="0" algn="ctr">
                        <a:lnSpc>
                          <a:spcPct val="115000"/>
                        </a:lnSpc>
                        <a:spcBef>
                          <a:spcPts val="0"/>
                        </a:spcBef>
                        <a:spcAft>
                          <a:spcPts val="0"/>
                        </a:spcAft>
                        <a:buNone/>
                      </a:pPr>
                      <a:r>
                        <a:rPr b="1" lang="en-US"/>
                        <a:t>Smart Lock Cost Analysis</a:t>
                      </a:r>
                      <a:endParaRPr b="1"/>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hMerge="1"/>
              </a:tr>
              <a:tr h="410500">
                <a:tc>
                  <a:txBody>
                    <a:bodyPr/>
                    <a:lstStyle/>
                    <a:p>
                      <a:pPr indent="0" lvl="0" marL="0" rtl="0" algn="ctr">
                        <a:lnSpc>
                          <a:spcPct val="115000"/>
                        </a:lnSpc>
                        <a:spcBef>
                          <a:spcPts val="0"/>
                        </a:spcBef>
                        <a:spcAft>
                          <a:spcPts val="0"/>
                        </a:spcAft>
                        <a:buNone/>
                      </a:pPr>
                      <a:r>
                        <a:rPr b="1" lang="en-US"/>
                        <a:t>Equipment</a:t>
                      </a:r>
                      <a:endParaRPr b="1"/>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Cost</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410500">
                <a:tc>
                  <a:txBody>
                    <a:bodyPr/>
                    <a:lstStyle/>
                    <a:p>
                      <a:pPr indent="0" lvl="0" marL="0" rtl="0" algn="ctr">
                        <a:lnSpc>
                          <a:spcPct val="115000"/>
                        </a:lnSpc>
                        <a:spcBef>
                          <a:spcPts val="0"/>
                        </a:spcBef>
                        <a:spcAft>
                          <a:spcPts val="0"/>
                        </a:spcAft>
                        <a:buNone/>
                      </a:pPr>
                      <a:r>
                        <a:rPr b="1" lang="en-US"/>
                        <a:t>Locking Mechanism [2]</a:t>
                      </a:r>
                      <a:endParaRPr b="1"/>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$69.00</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410500">
                <a:tc>
                  <a:txBody>
                    <a:bodyPr/>
                    <a:lstStyle/>
                    <a:p>
                      <a:pPr indent="0" lvl="0" marL="0" rtl="0" algn="ctr">
                        <a:lnSpc>
                          <a:spcPct val="115000"/>
                        </a:lnSpc>
                        <a:spcBef>
                          <a:spcPts val="0"/>
                        </a:spcBef>
                        <a:spcAft>
                          <a:spcPts val="0"/>
                        </a:spcAft>
                        <a:buNone/>
                      </a:pPr>
                      <a:r>
                        <a:rPr b="1" lang="en-US"/>
                        <a:t>Image Processing Camera [2]</a:t>
                      </a:r>
                      <a:endParaRPr b="1"/>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$24.16</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410500">
                <a:tc>
                  <a:txBody>
                    <a:bodyPr/>
                    <a:lstStyle/>
                    <a:p>
                      <a:pPr indent="0" lvl="0" marL="0" rtl="0" algn="ctr">
                        <a:lnSpc>
                          <a:spcPct val="115000"/>
                        </a:lnSpc>
                        <a:spcBef>
                          <a:spcPts val="0"/>
                        </a:spcBef>
                        <a:spcAft>
                          <a:spcPts val="0"/>
                        </a:spcAft>
                        <a:buNone/>
                      </a:pPr>
                      <a:r>
                        <a:rPr b="1" lang="en-US"/>
                        <a:t>RFID [2]</a:t>
                      </a:r>
                      <a:endParaRPr b="1"/>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$19.99</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410500">
                <a:tc>
                  <a:txBody>
                    <a:bodyPr/>
                    <a:lstStyle/>
                    <a:p>
                      <a:pPr indent="0" lvl="0" marL="0" rtl="0" algn="ctr">
                        <a:lnSpc>
                          <a:spcPct val="115000"/>
                        </a:lnSpc>
                        <a:spcBef>
                          <a:spcPts val="0"/>
                        </a:spcBef>
                        <a:spcAft>
                          <a:spcPts val="0"/>
                        </a:spcAft>
                        <a:buNone/>
                      </a:pPr>
                      <a:r>
                        <a:rPr b="1" lang="en-US"/>
                        <a:t>Finger Print Sensor [2]</a:t>
                      </a:r>
                      <a:endParaRPr b="1"/>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$50.00</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410500">
                <a:tc>
                  <a:txBody>
                    <a:bodyPr/>
                    <a:lstStyle/>
                    <a:p>
                      <a:pPr indent="0" lvl="0" marL="0" rtl="0" algn="ctr">
                        <a:lnSpc>
                          <a:spcPct val="115000"/>
                        </a:lnSpc>
                        <a:spcBef>
                          <a:spcPts val="0"/>
                        </a:spcBef>
                        <a:spcAft>
                          <a:spcPts val="0"/>
                        </a:spcAft>
                        <a:buNone/>
                      </a:pPr>
                      <a:r>
                        <a:rPr b="1" lang="en-US"/>
                        <a:t>PCB Design [ 5 pieces ]</a:t>
                      </a:r>
                      <a:endParaRPr b="1"/>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$35</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410500">
                <a:tc>
                  <a:txBody>
                    <a:bodyPr/>
                    <a:lstStyle/>
                    <a:p>
                      <a:pPr indent="0" lvl="0" marL="0" rtl="0" algn="ctr">
                        <a:lnSpc>
                          <a:spcPct val="115000"/>
                        </a:lnSpc>
                        <a:spcBef>
                          <a:spcPts val="0"/>
                        </a:spcBef>
                        <a:spcAft>
                          <a:spcPts val="0"/>
                        </a:spcAft>
                        <a:buNone/>
                      </a:pPr>
                      <a:r>
                        <a:rPr b="1" lang="en-US"/>
                        <a:t>PCB components [2 times] [BOM]</a:t>
                      </a:r>
                      <a:endParaRPr b="1"/>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$50</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410500">
                <a:tc>
                  <a:txBody>
                    <a:bodyPr/>
                    <a:lstStyle/>
                    <a:p>
                      <a:pPr indent="0" lvl="0" marL="0" rtl="0" algn="ctr">
                        <a:lnSpc>
                          <a:spcPct val="115000"/>
                        </a:lnSpc>
                        <a:spcBef>
                          <a:spcPts val="0"/>
                        </a:spcBef>
                        <a:spcAft>
                          <a:spcPts val="0"/>
                        </a:spcAft>
                        <a:buNone/>
                      </a:pPr>
                      <a:r>
                        <a:rPr b="1" lang="en-US"/>
                        <a:t>Prototype [hardware]</a:t>
                      </a:r>
                      <a:endParaRPr b="1"/>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$50</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410500">
                <a:tc>
                  <a:txBody>
                    <a:bodyPr/>
                    <a:lstStyle/>
                    <a:p>
                      <a:pPr indent="0" lvl="0" marL="0" rtl="0" algn="ctr">
                        <a:lnSpc>
                          <a:spcPct val="115000"/>
                        </a:lnSpc>
                        <a:spcBef>
                          <a:spcPts val="0"/>
                        </a:spcBef>
                        <a:spcAft>
                          <a:spcPts val="0"/>
                        </a:spcAft>
                        <a:buNone/>
                      </a:pPr>
                      <a:r>
                        <a:rPr b="1" lang="en-US"/>
                        <a:t>LEDS [10]</a:t>
                      </a:r>
                      <a:endParaRPr b="1"/>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$2.99</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410500">
                <a:tc>
                  <a:txBody>
                    <a:bodyPr/>
                    <a:lstStyle/>
                    <a:p>
                      <a:pPr indent="0" lvl="0" marL="0" rtl="0" algn="ctr">
                        <a:lnSpc>
                          <a:spcPct val="115000"/>
                        </a:lnSpc>
                        <a:spcBef>
                          <a:spcPts val="0"/>
                        </a:spcBef>
                        <a:spcAft>
                          <a:spcPts val="0"/>
                        </a:spcAft>
                        <a:buNone/>
                      </a:pPr>
                      <a:r>
                        <a:rPr b="1" lang="en-US"/>
                        <a:t>TFT 2.8" Touchscreen [2]</a:t>
                      </a:r>
                      <a:endParaRPr b="1"/>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$30</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410500">
                <a:tc>
                  <a:txBody>
                    <a:bodyPr/>
                    <a:lstStyle/>
                    <a:p>
                      <a:pPr indent="0" lvl="0" marL="0" rtl="0" algn="ctr">
                        <a:lnSpc>
                          <a:spcPct val="115000"/>
                        </a:lnSpc>
                        <a:spcBef>
                          <a:spcPts val="0"/>
                        </a:spcBef>
                        <a:spcAft>
                          <a:spcPts val="0"/>
                        </a:spcAft>
                        <a:buNone/>
                      </a:pPr>
                      <a:r>
                        <a:rPr b="1" lang="en-US"/>
                        <a:t>Batteries (9V Alkaline) [3]</a:t>
                      </a:r>
                      <a:endParaRPr b="1"/>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$20</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410500">
                <a:tc>
                  <a:txBody>
                    <a:bodyPr/>
                    <a:lstStyle/>
                    <a:p>
                      <a:pPr indent="0" lvl="0" marL="0" rtl="0" algn="ctr">
                        <a:lnSpc>
                          <a:spcPct val="115000"/>
                        </a:lnSpc>
                        <a:spcBef>
                          <a:spcPts val="0"/>
                        </a:spcBef>
                        <a:spcAft>
                          <a:spcPts val="0"/>
                        </a:spcAft>
                        <a:buNone/>
                      </a:pPr>
                      <a:r>
                        <a:rPr b="1" lang="en-US"/>
                        <a:t>Bluetooth card</a:t>
                      </a:r>
                      <a:endParaRPr b="1"/>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$5</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410500">
                <a:tc>
                  <a:txBody>
                    <a:bodyPr/>
                    <a:lstStyle/>
                    <a:p>
                      <a:pPr indent="0" lvl="0" marL="0" rtl="0" algn="ctr">
                        <a:lnSpc>
                          <a:spcPct val="115000"/>
                        </a:lnSpc>
                        <a:spcBef>
                          <a:spcPts val="0"/>
                        </a:spcBef>
                        <a:spcAft>
                          <a:spcPts val="0"/>
                        </a:spcAft>
                        <a:buNone/>
                      </a:pPr>
                      <a:r>
                        <a:rPr b="1" lang="en-US"/>
                        <a:t>Camera</a:t>
                      </a:r>
                      <a:endParaRPr b="1"/>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~$200</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410500">
                <a:tc>
                  <a:txBody>
                    <a:bodyPr/>
                    <a:lstStyle/>
                    <a:p>
                      <a:pPr indent="0" lvl="0" marL="0" rtl="0" algn="ctr">
                        <a:lnSpc>
                          <a:spcPct val="115000"/>
                        </a:lnSpc>
                        <a:spcBef>
                          <a:spcPts val="0"/>
                        </a:spcBef>
                        <a:spcAft>
                          <a:spcPts val="0"/>
                        </a:spcAft>
                        <a:buNone/>
                      </a:pPr>
                      <a:r>
                        <a:rPr b="1" lang="en-US"/>
                        <a:t>Total Cost</a:t>
                      </a:r>
                      <a:endParaRPr b="1"/>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$356.14</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bl>
          </a:graphicData>
        </a:graphic>
      </p:graphicFrame>
      <p:sp>
        <p:nvSpPr>
          <p:cNvPr id="540" name="Google Shape;540;p53"/>
          <p:cNvSpPr txBox="1"/>
          <p:nvPr/>
        </p:nvSpPr>
        <p:spPr>
          <a:xfrm>
            <a:off x="897325" y="1803075"/>
            <a:ext cx="3993300" cy="442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541" name="Google Shape;541;p53"/>
          <p:cNvPicPr preferRelativeResize="0"/>
          <p:nvPr/>
        </p:nvPicPr>
        <p:blipFill>
          <a:blip r:embed="rId3">
            <a:alphaModFix/>
          </a:blip>
          <a:stretch>
            <a:fillRect/>
          </a:stretch>
        </p:blipFill>
        <p:spPr>
          <a:xfrm>
            <a:off x="756843" y="2339780"/>
            <a:ext cx="4726200" cy="315233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5" name="Shape 545"/>
        <p:cNvGrpSpPr/>
        <p:nvPr/>
      </p:nvGrpSpPr>
      <p:grpSpPr>
        <a:xfrm>
          <a:off x="0" y="0"/>
          <a:ext cx="0" cy="0"/>
          <a:chOff x="0" y="0"/>
          <a:chExt cx="0" cy="0"/>
        </a:xfrm>
      </p:grpSpPr>
      <p:sp>
        <p:nvSpPr>
          <p:cNvPr id="546" name="Google Shape;546;p54"/>
          <p:cNvSpPr txBox="1"/>
          <p:nvPr>
            <p:ph type="title"/>
          </p:nvPr>
        </p:nvSpPr>
        <p:spPr>
          <a:xfrm>
            <a:off x="609441" y="488392"/>
            <a:ext cx="10969943" cy="711081"/>
          </a:xfrm>
          <a:prstGeom prst="rect">
            <a:avLst/>
          </a:prstGeom>
          <a:noFill/>
          <a:ln>
            <a:noFill/>
          </a:ln>
        </p:spPr>
        <p:txBody>
          <a:bodyPr anchorCtr="0" anchor="ctr" bIns="60925" lIns="121875" spcFirstLastPara="1" rIns="121875" wrap="square" tIns="60925">
            <a:noAutofit/>
          </a:bodyPr>
          <a:lstStyle/>
          <a:p>
            <a:pPr indent="457200" lvl="0" marL="3657600" rtl="0" algn="l">
              <a:lnSpc>
                <a:spcPct val="100000"/>
              </a:lnSpc>
              <a:spcBef>
                <a:spcPts val="0"/>
              </a:spcBef>
              <a:spcAft>
                <a:spcPts val="0"/>
              </a:spcAft>
              <a:buClr>
                <a:schemeClr val="accent3"/>
              </a:buClr>
              <a:buSzPts val="3600"/>
              <a:buFont typeface="Open Sans"/>
              <a:buNone/>
            </a:pPr>
            <a:r>
              <a:rPr lang="en-US">
                <a:solidFill>
                  <a:schemeClr val="accent3"/>
                </a:solidFill>
              </a:rPr>
              <a:t> Timeline</a:t>
            </a:r>
            <a:endParaRPr/>
          </a:p>
        </p:txBody>
      </p:sp>
      <p:grpSp>
        <p:nvGrpSpPr>
          <p:cNvPr id="547" name="Google Shape;547;p54"/>
          <p:cNvGrpSpPr/>
          <p:nvPr/>
        </p:nvGrpSpPr>
        <p:grpSpPr>
          <a:xfrm>
            <a:off x="261764" y="1204762"/>
            <a:ext cx="12190412" cy="3514992"/>
            <a:chOff x="0" y="1052736"/>
            <a:chExt cx="12190412" cy="3514992"/>
          </a:xfrm>
        </p:grpSpPr>
        <p:sp>
          <p:nvSpPr>
            <p:cNvPr id="548" name="Google Shape;548;p54"/>
            <p:cNvSpPr/>
            <p:nvPr/>
          </p:nvSpPr>
          <p:spPr>
            <a:xfrm>
              <a:off x="5390287" y="2608663"/>
              <a:ext cx="386878" cy="1959065"/>
            </a:xfrm>
            <a:custGeom>
              <a:rect b="b" l="l" r="r" t="t"/>
              <a:pathLst>
                <a:path extrusionOk="0" h="2461" w="486">
                  <a:moveTo>
                    <a:pt x="227" y="0"/>
                  </a:moveTo>
                  <a:lnTo>
                    <a:pt x="261" y="0"/>
                  </a:lnTo>
                  <a:lnTo>
                    <a:pt x="261" y="382"/>
                  </a:lnTo>
                  <a:lnTo>
                    <a:pt x="310" y="382"/>
                  </a:lnTo>
                  <a:lnTo>
                    <a:pt x="310" y="665"/>
                  </a:lnTo>
                  <a:lnTo>
                    <a:pt x="385" y="665"/>
                  </a:lnTo>
                  <a:lnTo>
                    <a:pt x="385" y="947"/>
                  </a:lnTo>
                  <a:lnTo>
                    <a:pt x="486" y="947"/>
                  </a:lnTo>
                  <a:lnTo>
                    <a:pt x="486" y="2461"/>
                  </a:lnTo>
                  <a:lnTo>
                    <a:pt x="0" y="2461"/>
                  </a:lnTo>
                  <a:lnTo>
                    <a:pt x="0" y="947"/>
                  </a:lnTo>
                  <a:lnTo>
                    <a:pt x="103" y="947"/>
                  </a:lnTo>
                  <a:lnTo>
                    <a:pt x="103" y="665"/>
                  </a:lnTo>
                  <a:lnTo>
                    <a:pt x="178" y="665"/>
                  </a:lnTo>
                  <a:lnTo>
                    <a:pt x="178" y="382"/>
                  </a:lnTo>
                  <a:lnTo>
                    <a:pt x="227" y="382"/>
                  </a:lnTo>
                  <a:lnTo>
                    <a:pt x="227" y="0"/>
                  </a:lnTo>
                  <a:close/>
                </a:path>
              </a:pathLst>
            </a:custGeom>
            <a:solidFill>
              <a:srgbClr val="D8D8D8">
                <a:alpha val="29411"/>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49" name="Google Shape;549;p54"/>
            <p:cNvSpPr/>
            <p:nvPr/>
          </p:nvSpPr>
          <p:spPr>
            <a:xfrm>
              <a:off x="0" y="1434403"/>
              <a:ext cx="12190412" cy="3123533"/>
            </a:xfrm>
            <a:custGeom>
              <a:rect b="b" l="l" r="r" t="t"/>
              <a:pathLst>
                <a:path extrusionOk="0" h="1954" w="7626">
                  <a:moveTo>
                    <a:pt x="6823" y="1604"/>
                  </a:moveTo>
                  <a:lnTo>
                    <a:pt x="6784" y="1623"/>
                  </a:lnTo>
                  <a:lnTo>
                    <a:pt x="6851" y="1623"/>
                  </a:lnTo>
                  <a:lnTo>
                    <a:pt x="6851" y="1604"/>
                  </a:lnTo>
                  <a:lnTo>
                    <a:pt x="6823" y="1604"/>
                  </a:lnTo>
                  <a:close/>
                  <a:moveTo>
                    <a:pt x="5866" y="1604"/>
                  </a:moveTo>
                  <a:lnTo>
                    <a:pt x="5866" y="1623"/>
                  </a:lnTo>
                  <a:lnTo>
                    <a:pt x="5889" y="1620"/>
                  </a:lnTo>
                  <a:lnTo>
                    <a:pt x="5889" y="1604"/>
                  </a:lnTo>
                  <a:lnTo>
                    <a:pt x="5866" y="1604"/>
                  </a:lnTo>
                  <a:close/>
                  <a:moveTo>
                    <a:pt x="238" y="1581"/>
                  </a:moveTo>
                  <a:lnTo>
                    <a:pt x="238" y="1623"/>
                  </a:lnTo>
                  <a:lnTo>
                    <a:pt x="428" y="1623"/>
                  </a:lnTo>
                  <a:lnTo>
                    <a:pt x="425" y="1581"/>
                  </a:lnTo>
                  <a:lnTo>
                    <a:pt x="238" y="1581"/>
                  </a:lnTo>
                  <a:close/>
                  <a:moveTo>
                    <a:pt x="3734" y="1578"/>
                  </a:moveTo>
                  <a:lnTo>
                    <a:pt x="3734" y="1623"/>
                  </a:lnTo>
                  <a:lnTo>
                    <a:pt x="4007" y="1623"/>
                  </a:lnTo>
                  <a:lnTo>
                    <a:pt x="4007" y="1578"/>
                  </a:lnTo>
                  <a:lnTo>
                    <a:pt x="3734" y="1578"/>
                  </a:lnTo>
                  <a:close/>
                  <a:moveTo>
                    <a:pt x="5628" y="1507"/>
                  </a:moveTo>
                  <a:lnTo>
                    <a:pt x="5628" y="1555"/>
                  </a:lnTo>
                  <a:lnTo>
                    <a:pt x="5670" y="1555"/>
                  </a:lnTo>
                  <a:lnTo>
                    <a:pt x="5670" y="1507"/>
                  </a:lnTo>
                  <a:lnTo>
                    <a:pt x="5628" y="1507"/>
                  </a:lnTo>
                  <a:close/>
                  <a:moveTo>
                    <a:pt x="5552" y="1507"/>
                  </a:moveTo>
                  <a:lnTo>
                    <a:pt x="5552" y="1548"/>
                  </a:lnTo>
                  <a:lnTo>
                    <a:pt x="5559" y="1548"/>
                  </a:lnTo>
                  <a:lnTo>
                    <a:pt x="5559" y="1551"/>
                  </a:lnTo>
                  <a:lnTo>
                    <a:pt x="5556" y="1551"/>
                  </a:lnTo>
                  <a:lnTo>
                    <a:pt x="5556" y="1553"/>
                  </a:lnTo>
                  <a:lnTo>
                    <a:pt x="5572" y="1553"/>
                  </a:lnTo>
                  <a:lnTo>
                    <a:pt x="5572" y="1555"/>
                  </a:lnTo>
                  <a:lnTo>
                    <a:pt x="5575" y="1555"/>
                  </a:lnTo>
                  <a:lnTo>
                    <a:pt x="5575" y="1548"/>
                  </a:lnTo>
                  <a:lnTo>
                    <a:pt x="5582" y="1548"/>
                  </a:lnTo>
                  <a:lnTo>
                    <a:pt x="5582" y="1555"/>
                  </a:lnTo>
                  <a:lnTo>
                    <a:pt x="5586" y="1555"/>
                  </a:lnTo>
                  <a:lnTo>
                    <a:pt x="5586" y="1507"/>
                  </a:lnTo>
                  <a:lnTo>
                    <a:pt x="5552" y="1507"/>
                  </a:lnTo>
                  <a:close/>
                  <a:moveTo>
                    <a:pt x="5494" y="1507"/>
                  </a:moveTo>
                  <a:lnTo>
                    <a:pt x="5494" y="1548"/>
                  </a:lnTo>
                  <a:lnTo>
                    <a:pt x="5531" y="1548"/>
                  </a:lnTo>
                  <a:lnTo>
                    <a:pt x="5531" y="1555"/>
                  </a:lnTo>
                  <a:lnTo>
                    <a:pt x="5535" y="1555"/>
                  </a:lnTo>
                  <a:lnTo>
                    <a:pt x="5535" y="1507"/>
                  </a:lnTo>
                  <a:lnTo>
                    <a:pt x="5494" y="1507"/>
                  </a:lnTo>
                  <a:close/>
                  <a:moveTo>
                    <a:pt x="5408" y="1507"/>
                  </a:moveTo>
                  <a:lnTo>
                    <a:pt x="5406" y="1539"/>
                  </a:lnTo>
                  <a:lnTo>
                    <a:pt x="5431" y="1539"/>
                  </a:lnTo>
                  <a:lnTo>
                    <a:pt x="5431" y="1548"/>
                  </a:lnTo>
                  <a:lnTo>
                    <a:pt x="5466" y="1548"/>
                  </a:lnTo>
                  <a:lnTo>
                    <a:pt x="5466" y="1507"/>
                  </a:lnTo>
                  <a:lnTo>
                    <a:pt x="5408" y="1507"/>
                  </a:lnTo>
                  <a:close/>
                  <a:moveTo>
                    <a:pt x="4930" y="1497"/>
                  </a:moveTo>
                  <a:lnTo>
                    <a:pt x="4909" y="1520"/>
                  </a:lnTo>
                  <a:lnTo>
                    <a:pt x="4911" y="1523"/>
                  </a:lnTo>
                  <a:lnTo>
                    <a:pt x="4911" y="1609"/>
                  </a:lnTo>
                  <a:lnTo>
                    <a:pt x="4976" y="1609"/>
                  </a:lnTo>
                  <a:lnTo>
                    <a:pt x="4967" y="1618"/>
                  </a:lnTo>
                  <a:lnTo>
                    <a:pt x="5018" y="1618"/>
                  </a:lnTo>
                  <a:lnTo>
                    <a:pt x="5008" y="1611"/>
                  </a:lnTo>
                  <a:lnTo>
                    <a:pt x="5008" y="1609"/>
                  </a:lnTo>
                  <a:lnTo>
                    <a:pt x="5064" y="1609"/>
                  </a:lnTo>
                  <a:lnTo>
                    <a:pt x="5064" y="1523"/>
                  </a:lnTo>
                  <a:lnTo>
                    <a:pt x="5066" y="1520"/>
                  </a:lnTo>
                  <a:lnTo>
                    <a:pt x="5045" y="1497"/>
                  </a:lnTo>
                  <a:lnTo>
                    <a:pt x="4930" y="1497"/>
                  </a:lnTo>
                  <a:close/>
                  <a:moveTo>
                    <a:pt x="3024" y="1497"/>
                  </a:moveTo>
                  <a:lnTo>
                    <a:pt x="2987" y="1504"/>
                  </a:lnTo>
                  <a:lnTo>
                    <a:pt x="2953" y="1523"/>
                  </a:lnTo>
                  <a:lnTo>
                    <a:pt x="2925" y="1551"/>
                  </a:lnTo>
                  <a:lnTo>
                    <a:pt x="2957" y="1551"/>
                  </a:lnTo>
                  <a:lnTo>
                    <a:pt x="2957" y="1553"/>
                  </a:lnTo>
                  <a:lnTo>
                    <a:pt x="2946" y="1553"/>
                  </a:lnTo>
                  <a:lnTo>
                    <a:pt x="2946" y="1590"/>
                  </a:lnTo>
                  <a:lnTo>
                    <a:pt x="2974" y="1590"/>
                  </a:lnTo>
                  <a:lnTo>
                    <a:pt x="3080" y="1599"/>
                  </a:lnTo>
                  <a:lnTo>
                    <a:pt x="3080" y="1623"/>
                  </a:lnTo>
                  <a:lnTo>
                    <a:pt x="3168" y="1623"/>
                  </a:lnTo>
                  <a:lnTo>
                    <a:pt x="3156" y="1595"/>
                  </a:lnTo>
                  <a:lnTo>
                    <a:pt x="3138" y="1567"/>
                  </a:lnTo>
                  <a:lnTo>
                    <a:pt x="3115" y="1539"/>
                  </a:lnTo>
                  <a:lnTo>
                    <a:pt x="3089" y="1518"/>
                  </a:lnTo>
                  <a:lnTo>
                    <a:pt x="3057" y="1502"/>
                  </a:lnTo>
                  <a:lnTo>
                    <a:pt x="3024" y="1497"/>
                  </a:lnTo>
                  <a:close/>
                  <a:moveTo>
                    <a:pt x="4768" y="1488"/>
                  </a:moveTo>
                  <a:lnTo>
                    <a:pt x="4761" y="1490"/>
                  </a:lnTo>
                  <a:lnTo>
                    <a:pt x="4779" y="1490"/>
                  </a:lnTo>
                  <a:lnTo>
                    <a:pt x="4782" y="1618"/>
                  </a:lnTo>
                  <a:lnTo>
                    <a:pt x="4823" y="1618"/>
                  </a:lnTo>
                  <a:lnTo>
                    <a:pt x="4826" y="1502"/>
                  </a:lnTo>
                  <a:lnTo>
                    <a:pt x="4830" y="1502"/>
                  </a:lnTo>
                  <a:lnTo>
                    <a:pt x="4819" y="1488"/>
                  </a:lnTo>
                  <a:lnTo>
                    <a:pt x="4768" y="1488"/>
                  </a:lnTo>
                  <a:close/>
                  <a:moveTo>
                    <a:pt x="5628" y="1442"/>
                  </a:moveTo>
                  <a:lnTo>
                    <a:pt x="5628" y="1490"/>
                  </a:lnTo>
                  <a:lnTo>
                    <a:pt x="5670" y="1490"/>
                  </a:lnTo>
                  <a:lnTo>
                    <a:pt x="5670" y="1442"/>
                  </a:lnTo>
                  <a:lnTo>
                    <a:pt x="5628" y="1442"/>
                  </a:lnTo>
                  <a:close/>
                  <a:moveTo>
                    <a:pt x="5552" y="1442"/>
                  </a:moveTo>
                  <a:lnTo>
                    <a:pt x="5552" y="1490"/>
                  </a:lnTo>
                  <a:lnTo>
                    <a:pt x="5586" y="1490"/>
                  </a:lnTo>
                  <a:lnTo>
                    <a:pt x="5586" y="1442"/>
                  </a:lnTo>
                  <a:lnTo>
                    <a:pt x="5552" y="1442"/>
                  </a:lnTo>
                  <a:close/>
                  <a:moveTo>
                    <a:pt x="5494" y="1442"/>
                  </a:moveTo>
                  <a:lnTo>
                    <a:pt x="5494" y="1490"/>
                  </a:lnTo>
                  <a:lnTo>
                    <a:pt x="5535" y="1490"/>
                  </a:lnTo>
                  <a:lnTo>
                    <a:pt x="5535" y="1442"/>
                  </a:lnTo>
                  <a:lnTo>
                    <a:pt x="5494" y="1442"/>
                  </a:lnTo>
                  <a:close/>
                  <a:moveTo>
                    <a:pt x="5408" y="1442"/>
                  </a:moveTo>
                  <a:lnTo>
                    <a:pt x="5408" y="1490"/>
                  </a:lnTo>
                  <a:lnTo>
                    <a:pt x="5466" y="1490"/>
                  </a:lnTo>
                  <a:lnTo>
                    <a:pt x="5466" y="1442"/>
                  </a:lnTo>
                  <a:lnTo>
                    <a:pt x="5408" y="1442"/>
                  </a:lnTo>
                  <a:close/>
                  <a:moveTo>
                    <a:pt x="802" y="1430"/>
                  </a:moveTo>
                  <a:lnTo>
                    <a:pt x="802" y="1465"/>
                  </a:lnTo>
                  <a:lnTo>
                    <a:pt x="807" y="1465"/>
                  </a:lnTo>
                  <a:lnTo>
                    <a:pt x="807" y="1430"/>
                  </a:lnTo>
                  <a:lnTo>
                    <a:pt x="802" y="1430"/>
                  </a:lnTo>
                  <a:close/>
                  <a:moveTo>
                    <a:pt x="710" y="1421"/>
                  </a:moveTo>
                  <a:lnTo>
                    <a:pt x="710" y="1432"/>
                  </a:lnTo>
                  <a:lnTo>
                    <a:pt x="708" y="1432"/>
                  </a:lnTo>
                  <a:lnTo>
                    <a:pt x="708" y="1465"/>
                  </a:lnTo>
                  <a:lnTo>
                    <a:pt x="712" y="1465"/>
                  </a:lnTo>
                  <a:lnTo>
                    <a:pt x="712" y="1421"/>
                  </a:lnTo>
                  <a:lnTo>
                    <a:pt x="710" y="1421"/>
                  </a:lnTo>
                  <a:close/>
                  <a:moveTo>
                    <a:pt x="724" y="1411"/>
                  </a:moveTo>
                  <a:lnTo>
                    <a:pt x="724" y="1414"/>
                  </a:lnTo>
                  <a:lnTo>
                    <a:pt x="719" y="1418"/>
                  </a:lnTo>
                  <a:lnTo>
                    <a:pt x="719" y="1430"/>
                  </a:lnTo>
                  <a:lnTo>
                    <a:pt x="717" y="1430"/>
                  </a:lnTo>
                  <a:lnTo>
                    <a:pt x="717" y="1467"/>
                  </a:lnTo>
                  <a:lnTo>
                    <a:pt x="798" y="1465"/>
                  </a:lnTo>
                  <a:lnTo>
                    <a:pt x="798" y="1423"/>
                  </a:lnTo>
                  <a:lnTo>
                    <a:pt x="795" y="1423"/>
                  </a:lnTo>
                  <a:lnTo>
                    <a:pt x="795" y="1416"/>
                  </a:lnTo>
                  <a:lnTo>
                    <a:pt x="791" y="1411"/>
                  </a:lnTo>
                  <a:lnTo>
                    <a:pt x="779" y="1411"/>
                  </a:lnTo>
                  <a:lnTo>
                    <a:pt x="779" y="1414"/>
                  </a:lnTo>
                  <a:lnTo>
                    <a:pt x="777" y="1416"/>
                  </a:lnTo>
                  <a:lnTo>
                    <a:pt x="777" y="1423"/>
                  </a:lnTo>
                  <a:lnTo>
                    <a:pt x="772" y="1423"/>
                  </a:lnTo>
                  <a:lnTo>
                    <a:pt x="772" y="1425"/>
                  </a:lnTo>
                  <a:lnTo>
                    <a:pt x="770" y="1425"/>
                  </a:lnTo>
                  <a:lnTo>
                    <a:pt x="770" y="1418"/>
                  </a:lnTo>
                  <a:lnTo>
                    <a:pt x="765" y="1414"/>
                  </a:lnTo>
                  <a:lnTo>
                    <a:pt x="763" y="1414"/>
                  </a:lnTo>
                  <a:lnTo>
                    <a:pt x="763" y="1411"/>
                  </a:lnTo>
                  <a:lnTo>
                    <a:pt x="754" y="1411"/>
                  </a:lnTo>
                  <a:lnTo>
                    <a:pt x="751" y="1414"/>
                  </a:lnTo>
                  <a:lnTo>
                    <a:pt x="749" y="1414"/>
                  </a:lnTo>
                  <a:lnTo>
                    <a:pt x="749" y="1416"/>
                  </a:lnTo>
                  <a:lnTo>
                    <a:pt x="747" y="1416"/>
                  </a:lnTo>
                  <a:lnTo>
                    <a:pt x="747" y="1421"/>
                  </a:lnTo>
                  <a:lnTo>
                    <a:pt x="745" y="1423"/>
                  </a:lnTo>
                  <a:lnTo>
                    <a:pt x="745" y="1425"/>
                  </a:lnTo>
                  <a:lnTo>
                    <a:pt x="742" y="1425"/>
                  </a:lnTo>
                  <a:lnTo>
                    <a:pt x="742" y="1423"/>
                  </a:lnTo>
                  <a:lnTo>
                    <a:pt x="738" y="1423"/>
                  </a:lnTo>
                  <a:lnTo>
                    <a:pt x="738" y="1414"/>
                  </a:lnTo>
                  <a:lnTo>
                    <a:pt x="735" y="1411"/>
                  </a:lnTo>
                  <a:lnTo>
                    <a:pt x="724" y="1411"/>
                  </a:lnTo>
                  <a:close/>
                  <a:moveTo>
                    <a:pt x="5628" y="1379"/>
                  </a:moveTo>
                  <a:lnTo>
                    <a:pt x="5628" y="1423"/>
                  </a:lnTo>
                  <a:lnTo>
                    <a:pt x="5670" y="1423"/>
                  </a:lnTo>
                  <a:lnTo>
                    <a:pt x="5670" y="1379"/>
                  </a:lnTo>
                  <a:lnTo>
                    <a:pt x="5628" y="1379"/>
                  </a:lnTo>
                  <a:close/>
                  <a:moveTo>
                    <a:pt x="5552" y="1377"/>
                  </a:moveTo>
                  <a:lnTo>
                    <a:pt x="5552" y="1423"/>
                  </a:lnTo>
                  <a:lnTo>
                    <a:pt x="5586" y="1423"/>
                  </a:lnTo>
                  <a:lnTo>
                    <a:pt x="5586" y="1379"/>
                  </a:lnTo>
                  <a:lnTo>
                    <a:pt x="5552" y="1377"/>
                  </a:lnTo>
                  <a:close/>
                  <a:moveTo>
                    <a:pt x="5524" y="1377"/>
                  </a:moveTo>
                  <a:lnTo>
                    <a:pt x="5524" y="1379"/>
                  </a:lnTo>
                  <a:lnTo>
                    <a:pt x="5517" y="1388"/>
                  </a:lnTo>
                  <a:lnTo>
                    <a:pt x="5508" y="1395"/>
                  </a:lnTo>
                  <a:lnTo>
                    <a:pt x="5498" y="1397"/>
                  </a:lnTo>
                  <a:lnTo>
                    <a:pt x="5496" y="1400"/>
                  </a:lnTo>
                  <a:lnTo>
                    <a:pt x="5494" y="1400"/>
                  </a:lnTo>
                  <a:lnTo>
                    <a:pt x="5494" y="1423"/>
                  </a:lnTo>
                  <a:lnTo>
                    <a:pt x="5535" y="1423"/>
                  </a:lnTo>
                  <a:lnTo>
                    <a:pt x="5535" y="1377"/>
                  </a:lnTo>
                  <a:lnTo>
                    <a:pt x="5524" y="1377"/>
                  </a:lnTo>
                  <a:close/>
                  <a:moveTo>
                    <a:pt x="5408" y="1377"/>
                  </a:moveTo>
                  <a:lnTo>
                    <a:pt x="5408" y="1421"/>
                  </a:lnTo>
                  <a:lnTo>
                    <a:pt x="5452" y="1423"/>
                  </a:lnTo>
                  <a:lnTo>
                    <a:pt x="5466" y="1423"/>
                  </a:lnTo>
                  <a:lnTo>
                    <a:pt x="5466" y="1393"/>
                  </a:lnTo>
                  <a:lnTo>
                    <a:pt x="5459" y="1388"/>
                  </a:lnTo>
                  <a:lnTo>
                    <a:pt x="5452" y="1379"/>
                  </a:lnTo>
                  <a:lnTo>
                    <a:pt x="5450" y="1377"/>
                  </a:lnTo>
                  <a:lnTo>
                    <a:pt x="5408" y="1377"/>
                  </a:lnTo>
                  <a:close/>
                  <a:moveTo>
                    <a:pt x="2319" y="701"/>
                  </a:moveTo>
                  <a:lnTo>
                    <a:pt x="2319" y="745"/>
                  </a:lnTo>
                  <a:lnTo>
                    <a:pt x="2338" y="745"/>
                  </a:lnTo>
                  <a:lnTo>
                    <a:pt x="2338" y="701"/>
                  </a:lnTo>
                  <a:lnTo>
                    <a:pt x="2319" y="701"/>
                  </a:lnTo>
                  <a:close/>
                  <a:moveTo>
                    <a:pt x="2141" y="701"/>
                  </a:moveTo>
                  <a:lnTo>
                    <a:pt x="2141" y="745"/>
                  </a:lnTo>
                  <a:lnTo>
                    <a:pt x="2155" y="745"/>
                  </a:lnTo>
                  <a:lnTo>
                    <a:pt x="2155" y="701"/>
                  </a:lnTo>
                  <a:lnTo>
                    <a:pt x="2141" y="701"/>
                  </a:lnTo>
                  <a:close/>
                  <a:moveTo>
                    <a:pt x="2319" y="678"/>
                  </a:moveTo>
                  <a:lnTo>
                    <a:pt x="2319" y="690"/>
                  </a:lnTo>
                  <a:lnTo>
                    <a:pt x="2338" y="690"/>
                  </a:lnTo>
                  <a:lnTo>
                    <a:pt x="2338" y="678"/>
                  </a:lnTo>
                  <a:lnTo>
                    <a:pt x="2319" y="678"/>
                  </a:lnTo>
                  <a:close/>
                  <a:moveTo>
                    <a:pt x="2141" y="678"/>
                  </a:moveTo>
                  <a:lnTo>
                    <a:pt x="2141" y="690"/>
                  </a:lnTo>
                  <a:lnTo>
                    <a:pt x="2155" y="690"/>
                  </a:lnTo>
                  <a:lnTo>
                    <a:pt x="2155" y="678"/>
                  </a:lnTo>
                  <a:lnTo>
                    <a:pt x="2141" y="678"/>
                  </a:lnTo>
                  <a:close/>
                  <a:moveTo>
                    <a:pt x="4120" y="490"/>
                  </a:moveTo>
                  <a:lnTo>
                    <a:pt x="4100" y="502"/>
                  </a:lnTo>
                  <a:lnTo>
                    <a:pt x="4100" y="604"/>
                  </a:lnTo>
                  <a:lnTo>
                    <a:pt x="4120" y="604"/>
                  </a:lnTo>
                  <a:lnTo>
                    <a:pt x="4120" y="490"/>
                  </a:lnTo>
                  <a:close/>
                  <a:moveTo>
                    <a:pt x="4525" y="488"/>
                  </a:moveTo>
                  <a:lnTo>
                    <a:pt x="4527" y="601"/>
                  </a:lnTo>
                  <a:lnTo>
                    <a:pt x="4539" y="601"/>
                  </a:lnTo>
                  <a:lnTo>
                    <a:pt x="4539" y="499"/>
                  </a:lnTo>
                  <a:lnTo>
                    <a:pt x="4525" y="488"/>
                  </a:lnTo>
                  <a:close/>
                  <a:moveTo>
                    <a:pt x="4435" y="488"/>
                  </a:moveTo>
                  <a:lnTo>
                    <a:pt x="4412" y="499"/>
                  </a:lnTo>
                  <a:lnTo>
                    <a:pt x="4412" y="513"/>
                  </a:lnTo>
                  <a:lnTo>
                    <a:pt x="4414" y="601"/>
                  </a:lnTo>
                  <a:lnTo>
                    <a:pt x="4437" y="601"/>
                  </a:lnTo>
                  <a:lnTo>
                    <a:pt x="4435" y="488"/>
                  </a:lnTo>
                  <a:close/>
                  <a:moveTo>
                    <a:pt x="4211" y="488"/>
                  </a:moveTo>
                  <a:lnTo>
                    <a:pt x="4211" y="601"/>
                  </a:lnTo>
                  <a:lnTo>
                    <a:pt x="4227" y="601"/>
                  </a:lnTo>
                  <a:lnTo>
                    <a:pt x="4227" y="502"/>
                  </a:lnTo>
                  <a:lnTo>
                    <a:pt x="4211" y="488"/>
                  </a:lnTo>
                  <a:close/>
                  <a:moveTo>
                    <a:pt x="2236" y="0"/>
                  </a:moveTo>
                  <a:lnTo>
                    <a:pt x="2238" y="0"/>
                  </a:lnTo>
                  <a:lnTo>
                    <a:pt x="2238" y="3"/>
                  </a:lnTo>
                  <a:lnTo>
                    <a:pt x="2241" y="24"/>
                  </a:lnTo>
                  <a:lnTo>
                    <a:pt x="2241" y="147"/>
                  </a:lnTo>
                  <a:lnTo>
                    <a:pt x="2245" y="147"/>
                  </a:lnTo>
                  <a:lnTo>
                    <a:pt x="2245" y="151"/>
                  </a:lnTo>
                  <a:lnTo>
                    <a:pt x="2247" y="151"/>
                  </a:lnTo>
                  <a:lnTo>
                    <a:pt x="2250" y="160"/>
                  </a:lnTo>
                  <a:lnTo>
                    <a:pt x="2250" y="165"/>
                  </a:lnTo>
                  <a:lnTo>
                    <a:pt x="2247" y="174"/>
                  </a:lnTo>
                  <a:lnTo>
                    <a:pt x="2245" y="174"/>
                  </a:lnTo>
                  <a:lnTo>
                    <a:pt x="2245" y="198"/>
                  </a:lnTo>
                  <a:lnTo>
                    <a:pt x="2257" y="198"/>
                  </a:lnTo>
                  <a:lnTo>
                    <a:pt x="2257" y="325"/>
                  </a:lnTo>
                  <a:lnTo>
                    <a:pt x="2278" y="325"/>
                  </a:lnTo>
                  <a:lnTo>
                    <a:pt x="2278" y="397"/>
                  </a:lnTo>
                  <a:lnTo>
                    <a:pt x="2284" y="393"/>
                  </a:lnTo>
                  <a:lnTo>
                    <a:pt x="2291" y="395"/>
                  </a:lnTo>
                  <a:lnTo>
                    <a:pt x="2294" y="404"/>
                  </a:lnTo>
                  <a:lnTo>
                    <a:pt x="2294" y="406"/>
                  </a:lnTo>
                  <a:lnTo>
                    <a:pt x="2298" y="406"/>
                  </a:lnTo>
                  <a:lnTo>
                    <a:pt x="2298" y="497"/>
                  </a:lnTo>
                  <a:lnTo>
                    <a:pt x="2303" y="492"/>
                  </a:lnTo>
                  <a:lnTo>
                    <a:pt x="2310" y="495"/>
                  </a:lnTo>
                  <a:lnTo>
                    <a:pt x="2315" y="504"/>
                  </a:lnTo>
                  <a:lnTo>
                    <a:pt x="2319" y="504"/>
                  </a:lnTo>
                  <a:lnTo>
                    <a:pt x="2319" y="662"/>
                  </a:lnTo>
                  <a:lnTo>
                    <a:pt x="2349" y="662"/>
                  </a:lnTo>
                  <a:lnTo>
                    <a:pt x="2349" y="789"/>
                  </a:lnTo>
                  <a:lnTo>
                    <a:pt x="2345" y="789"/>
                  </a:lnTo>
                  <a:lnTo>
                    <a:pt x="2345" y="1418"/>
                  </a:lnTo>
                  <a:lnTo>
                    <a:pt x="2409" y="1423"/>
                  </a:lnTo>
                  <a:lnTo>
                    <a:pt x="2409" y="1507"/>
                  </a:lnTo>
                  <a:lnTo>
                    <a:pt x="2442" y="1507"/>
                  </a:lnTo>
                  <a:lnTo>
                    <a:pt x="2442" y="954"/>
                  </a:lnTo>
                  <a:lnTo>
                    <a:pt x="2444" y="952"/>
                  </a:lnTo>
                  <a:lnTo>
                    <a:pt x="2444" y="938"/>
                  </a:lnTo>
                  <a:lnTo>
                    <a:pt x="2446" y="938"/>
                  </a:lnTo>
                  <a:lnTo>
                    <a:pt x="2456" y="940"/>
                  </a:lnTo>
                  <a:lnTo>
                    <a:pt x="2486" y="940"/>
                  </a:lnTo>
                  <a:lnTo>
                    <a:pt x="2490" y="943"/>
                  </a:lnTo>
                  <a:lnTo>
                    <a:pt x="2493" y="940"/>
                  </a:lnTo>
                  <a:lnTo>
                    <a:pt x="2500" y="940"/>
                  </a:lnTo>
                  <a:lnTo>
                    <a:pt x="2500" y="938"/>
                  </a:lnTo>
                  <a:lnTo>
                    <a:pt x="2541" y="931"/>
                  </a:lnTo>
                  <a:lnTo>
                    <a:pt x="2541" y="938"/>
                  </a:lnTo>
                  <a:lnTo>
                    <a:pt x="2511" y="940"/>
                  </a:lnTo>
                  <a:lnTo>
                    <a:pt x="2537" y="943"/>
                  </a:lnTo>
                  <a:lnTo>
                    <a:pt x="2537" y="940"/>
                  </a:lnTo>
                  <a:lnTo>
                    <a:pt x="2604" y="940"/>
                  </a:lnTo>
                  <a:lnTo>
                    <a:pt x="2613" y="943"/>
                  </a:lnTo>
                  <a:lnTo>
                    <a:pt x="2661" y="943"/>
                  </a:lnTo>
                  <a:lnTo>
                    <a:pt x="2638" y="938"/>
                  </a:lnTo>
                  <a:lnTo>
                    <a:pt x="2638" y="933"/>
                  </a:lnTo>
                  <a:lnTo>
                    <a:pt x="2675" y="940"/>
                  </a:lnTo>
                  <a:lnTo>
                    <a:pt x="2673" y="943"/>
                  </a:lnTo>
                  <a:lnTo>
                    <a:pt x="2675" y="943"/>
                  </a:lnTo>
                  <a:lnTo>
                    <a:pt x="2703" y="945"/>
                  </a:lnTo>
                  <a:lnTo>
                    <a:pt x="2703" y="947"/>
                  </a:lnTo>
                  <a:lnTo>
                    <a:pt x="2721" y="943"/>
                  </a:lnTo>
                  <a:lnTo>
                    <a:pt x="2724" y="943"/>
                  </a:lnTo>
                  <a:lnTo>
                    <a:pt x="2724" y="956"/>
                  </a:lnTo>
                  <a:lnTo>
                    <a:pt x="2726" y="959"/>
                  </a:lnTo>
                  <a:lnTo>
                    <a:pt x="2721" y="1397"/>
                  </a:lnTo>
                  <a:lnTo>
                    <a:pt x="2721" y="1435"/>
                  </a:lnTo>
                  <a:lnTo>
                    <a:pt x="2724" y="1435"/>
                  </a:lnTo>
                  <a:lnTo>
                    <a:pt x="2728" y="1532"/>
                  </a:lnTo>
                  <a:lnTo>
                    <a:pt x="2749" y="1534"/>
                  </a:lnTo>
                  <a:lnTo>
                    <a:pt x="2749" y="1558"/>
                  </a:lnTo>
                  <a:lnTo>
                    <a:pt x="2768" y="1558"/>
                  </a:lnTo>
                  <a:lnTo>
                    <a:pt x="2768" y="1560"/>
                  </a:lnTo>
                  <a:lnTo>
                    <a:pt x="2749" y="1560"/>
                  </a:lnTo>
                  <a:lnTo>
                    <a:pt x="2747" y="1572"/>
                  </a:lnTo>
                  <a:lnTo>
                    <a:pt x="2772" y="1572"/>
                  </a:lnTo>
                  <a:lnTo>
                    <a:pt x="2772" y="1569"/>
                  </a:lnTo>
                  <a:lnTo>
                    <a:pt x="2842" y="1569"/>
                  </a:lnTo>
                  <a:lnTo>
                    <a:pt x="2849" y="1567"/>
                  </a:lnTo>
                  <a:lnTo>
                    <a:pt x="2856" y="1567"/>
                  </a:lnTo>
                  <a:lnTo>
                    <a:pt x="2916" y="1449"/>
                  </a:lnTo>
                  <a:lnTo>
                    <a:pt x="2943" y="1381"/>
                  </a:lnTo>
                  <a:lnTo>
                    <a:pt x="2962" y="1321"/>
                  </a:lnTo>
                  <a:lnTo>
                    <a:pt x="2974" y="1265"/>
                  </a:lnTo>
                  <a:lnTo>
                    <a:pt x="2985" y="1172"/>
                  </a:lnTo>
                  <a:lnTo>
                    <a:pt x="2990" y="1098"/>
                  </a:lnTo>
                  <a:lnTo>
                    <a:pt x="2990" y="1075"/>
                  </a:lnTo>
                  <a:lnTo>
                    <a:pt x="2971" y="1075"/>
                  </a:lnTo>
                  <a:lnTo>
                    <a:pt x="2969" y="1066"/>
                  </a:lnTo>
                  <a:lnTo>
                    <a:pt x="2964" y="1017"/>
                  </a:lnTo>
                  <a:lnTo>
                    <a:pt x="2978" y="1015"/>
                  </a:lnTo>
                  <a:lnTo>
                    <a:pt x="2999" y="1015"/>
                  </a:lnTo>
                  <a:lnTo>
                    <a:pt x="3004" y="878"/>
                  </a:lnTo>
                  <a:lnTo>
                    <a:pt x="3011" y="750"/>
                  </a:lnTo>
                  <a:lnTo>
                    <a:pt x="3017" y="608"/>
                  </a:lnTo>
                  <a:lnTo>
                    <a:pt x="3011" y="606"/>
                  </a:lnTo>
                  <a:lnTo>
                    <a:pt x="3006" y="604"/>
                  </a:lnTo>
                  <a:lnTo>
                    <a:pt x="3004" y="601"/>
                  </a:lnTo>
                  <a:lnTo>
                    <a:pt x="3001" y="601"/>
                  </a:lnTo>
                  <a:lnTo>
                    <a:pt x="3001" y="592"/>
                  </a:lnTo>
                  <a:lnTo>
                    <a:pt x="3004" y="590"/>
                  </a:lnTo>
                  <a:lnTo>
                    <a:pt x="3008" y="590"/>
                  </a:lnTo>
                  <a:lnTo>
                    <a:pt x="3013" y="587"/>
                  </a:lnTo>
                  <a:lnTo>
                    <a:pt x="3020" y="587"/>
                  </a:lnTo>
                  <a:lnTo>
                    <a:pt x="3020" y="550"/>
                  </a:lnTo>
                  <a:lnTo>
                    <a:pt x="3015" y="548"/>
                  </a:lnTo>
                  <a:lnTo>
                    <a:pt x="3013" y="548"/>
                  </a:lnTo>
                  <a:lnTo>
                    <a:pt x="3008" y="543"/>
                  </a:lnTo>
                  <a:lnTo>
                    <a:pt x="3008" y="532"/>
                  </a:lnTo>
                  <a:lnTo>
                    <a:pt x="3006" y="532"/>
                  </a:lnTo>
                  <a:lnTo>
                    <a:pt x="3004" y="529"/>
                  </a:lnTo>
                  <a:lnTo>
                    <a:pt x="3004" y="483"/>
                  </a:lnTo>
                  <a:lnTo>
                    <a:pt x="3008" y="478"/>
                  </a:lnTo>
                  <a:lnTo>
                    <a:pt x="3022" y="474"/>
                  </a:lnTo>
                  <a:lnTo>
                    <a:pt x="3029" y="474"/>
                  </a:lnTo>
                  <a:lnTo>
                    <a:pt x="3031" y="318"/>
                  </a:lnTo>
                  <a:lnTo>
                    <a:pt x="3034" y="235"/>
                  </a:lnTo>
                  <a:lnTo>
                    <a:pt x="3038" y="232"/>
                  </a:lnTo>
                  <a:lnTo>
                    <a:pt x="3041" y="156"/>
                  </a:lnTo>
                  <a:lnTo>
                    <a:pt x="3041" y="232"/>
                  </a:lnTo>
                  <a:lnTo>
                    <a:pt x="3045" y="235"/>
                  </a:lnTo>
                  <a:lnTo>
                    <a:pt x="3045" y="321"/>
                  </a:lnTo>
                  <a:lnTo>
                    <a:pt x="3048" y="474"/>
                  </a:lnTo>
                  <a:lnTo>
                    <a:pt x="3057" y="476"/>
                  </a:lnTo>
                  <a:lnTo>
                    <a:pt x="3064" y="478"/>
                  </a:lnTo>
                  <a:lnTo>
                    <a:pt x="3068" y="478"/>
                  </a:lnTo>
                  <a:lnTo>
                    <a:pt x="3071" y="481"/>
                  </a:lnTo>
                  <a:lnTo>
                    <a:pt x="3071" y="529"/>
                  </a:lnTo>
                  <a:lnTo>
                    <a:pt x="3068" y="532"/>
                  </a:lnTo>
                  <a:lnTo>
                    <a:pt x="3066" y="532"/>
                  </a:lnTo>
                  <a:lnTo>
                    <a:pt x="3064" y="534"/>
                  </a:lnTo>
                  <a:lnTo>
                    <a:pt x="3064" y="548"/>
                  </a:lnTo>
                  <a:lnTo>
                    <a:pt x="3059" y="548"/>
                  </a:lnTo>
                  <a:lnTo>
                    <a:pt x="3054" y="550"/>
                  </a:lnTo>
                  <a:lnTo>
                    <a:pt x="3054" y="587"/>
                  </a:lnTo>
                  <a:lnTo>
                    <a:pt x="3061" y="590"/>
                  </a:lnTo>
                  <a:lnTo>
                    <a:pt x="3066" y="590"/>
                  </a:lnTo>
                  <a:lnTo>
                    <a:pt x="3071" y="594"/>
                  </a:lnTo>
                  <a:lnTo>
                    <a:pt x="3071" y="601"/>
                  </a:lnTo>
                  <a:lnTo>
                    <a:pt x="3068" y="604"/>
                  </a:lnTo>
                  <a:lnTo>
                    <a:pt x="3059" y="608"/>
                  </a:lnTo>
                  <a:lnTo>
                    <a:pt x="3054" y="608"/>
                  </a:lnTo>
                  <a:lnTo>
                    <a:pt x="3054" y="613"/>
                  </a:lnTo>
                  <a:lnTo>
                    <a:pt x="3059" y="759"/>
                  </a:lnTo>
                  <a:lnTo>
                    <a:pt x="3068" y="1015"/>
                  </a:lnTo>
                  <a:lnTo>
                    <a:pt x="3085" y="1015"/>
                  </a:lnTo>
                  <a:lnTo>
                    <a:pt x="3098" y="1017"/>
                  </a:lnTo>
                  <a:lnTo>
                    <a:pt x="3098" y="1026"/>
                  </a:lnTo>
                  <a:lnTo>
                    <a:pt x="3096" y="1075"/>
                  </a:lnTo>
                  <a:lnTo>
                    <a:pt x="3075" y="1075"/>
                  </a:lnTo>
                  <a:lnTo>
                    <a:pt x="3075" y="1105"/>
                  </a:lnTo>
                  <a:lnTo>
                    <a:pt x="3078" y="1177"/>
                  </a:lnTo>
                  <a:lnTo>
                    <a:pt x="3087" y="1270"/>
                  </a:lnTo>
                  <a:lnTo>
                    <a:pt x="3098" y="1321"/>
                  </a:lnTo>
                  <a:lnTo>
                    <a:pt x="3115" y="1381"/>
                  </a:lnTo>
                  <a:lnTo>
                    <a:pt x="3138" y="1449"/>
                  </a:lnTo>
                  <a:lnTo>
                    <a:pt x="3193" y="1565"/>
                  </a:lnTo>
                  <a:lnTo>
                    <a:pt x="3214" y="1565"/>
                  </a:lnTo>
                  <a:lnTo>
                    <a:pt x="3221" y="1576"/>
                  </a:lnTo>
                  <a:lnTo>
                    <a:pt x="3221" y="1623"/>
                  </a:lnTo>
                  <a:lnTo>
                    <a:pt x="3256" y="1623"/>
                  </a:lnTo>
                  <a:lnTo>
                    <a:pt x="3258" y="1483"/>
                  </a:lnTo>
                  <a:lnTo>
                    <a:pt x="3265" y="1063"/>
                  </a:lnTo>
                  <a:lnTo>
                    <a:pt x="3267" y="1063"/>
                  </a:lnTo>
                  <a:lnTo>
                    <a:pt x="3267" y="956"/>
                  </a:lnTo>
                  <a:lnTo>
                    <a:pt x="3272" y="956"/>
                  </a:lnTo>
                  <a:lnTo>
                    <a:pt x="3272" y="859"/>
                  </a:lnTo>
                  <a:lnTo>
                    <a:pt x="3353" y="840"/>
                  </a:lnTo>
                  <a:lnTo>
                    <a:pt x="3369" y="843"/>
                  </a:lnTo>
                  <a:lnTo>
                    <a:pt x="3380" y="840"/>
                  </a:lnTo>
                  <a:lnTo>
                    <a:pt x="3487" y="859"/>
                  </a:lnTo>
                  <a:lnTo>
                    <a:pt x="3487" y="864"/>
                  </a:lnTo>
                  <a:lnTo>
                    <a:pt x="3489" y="864"/>
                  </a:lnTo>
                  <a:lnTo>
                    <a:pt x="3489" y="945"/>
                  </a:lnTo>
                  <a:lnTo>
                    <a:pt x="3491" y="945"/>
                  </a:lnTo>
                  <a:lnTo>
                    <a:pt x="3505" y="943"/>
                  </a:lnTo>
                  <a:lnTo>
                    <a:pt x="3612" y="959"/>
                  </a:lnTo>
                  <a:lnTo>
                    <a:pt x="3612" y="963"/>
                  </a:lnTo>
                  <a:lnTo>
                    <a:pt x="3614" y="963"/>
                  </a:lnTo>
                  <a:lnTo>
                    <a:pt x="3612" y="1045"/>
                  </a:lnTo>
                  <a:lnTo>
                    <a:pt x="3619" y="1047"/>
                  </a:lnTo>
                  <a:lnTo>
                    <a:pt x="3630" y="1045"/>
                  </a:lnTo>
                  <a:lnTo>
                    <a:pt x="3732" y="1059"/>
                  </a:lnTo>
                  <a:lnTo>
                    <a:pt x="3732" y="1061"/>
                  </a:lnTo>
                  <a:lnTo>
                    <a:pt x="3734" y="1061"/>
                  </a:lnTo>
                  <a:lnTo>
                    <a:pt x="3734" y="1520"/>
                  </a:lnTo>
                  <a:lnTo>
                    <a:pt x="4012" y="1520"/>
                  </a:lnTo>
                  <a:lnTo>
                    <a:pt x="4014" y="1504"/>
                  </a:lnTo>
                  <a:lnTo>
                    <a:pt x="4014" y="1493"/>
                  </a:lnTo>
                  <a:lnTo>
                    <a:pt x="4053" y="1493"/>
                  </a:lnTo>
                  <a:lnTo>
                    <a:pt x="4053" y="1483"/>
                  </a:lnTo>
                  <a:lnTo>
                    <a:pt x="4070" y="1483"/>
                  </a:lnTo>
                  <a:lnTo>
                    <a:pt x="4070" y="924"/>
                  </a:lnTo>
                  <a:lnTo>
                    <a:pt x="4067" y="741"/>
                  </a:lnTo>
                  <a:lnTo>
                    <a:pt x="4067" y="476"/>
                  </a:lnTo>
                  <a:lnTo>
                    <a:pt x="4150" y="453"/>
                  </a:lnTo>
                  <a:lnTo>
                    <a:pt x="4167" y="458"/>
                  </a:lnTo>
                  <a:lnTo>
                    <a:pt x="4181" y="453"/>
                  </a:lnTo>
                  <a:lnTo>
                    <a:pt x="4259" y="476"/>
                  </a:lnTo>
                  <a:lnTo>
                    <a:pt x="4261" y="724"/>
                  </a:lnTo>
                  <a:lnTo>
                    <a:pt x="4264" y="903"/>
                  </a:lnTo>
                  <a:lnTo>
                    <a:pt x="4382" y="903"/>
                  </a:lnTo>
                  <a:lnTo>
                    <a:pt x="4379" y="738"/>
                  </a:lnTo>
                  <a:lnTo>
                    <a:pt x="4382" y="734"/>
                  </a:lnTo>
                  <a:lnTo>
                    <a:pt x="4379" y="483"/>
                  </a:lnTo>
                  <a:lnTo>
                    <a:pt x="4382" y="483"/>
                  </a:lnTo>
                  <a:lnTo>
                    <a:pt x="4382" y="474"/>
                  </a:lnTo>
                  <a:lnTo>
                    <a:pt x="4472" y="451"/>
                  </a:lnTo>
                  <a:lnTo>
                    <a:pt x="4483" y="455"/>
                  </a:lnTo>
                  <a:lnTo>
                    <a:pt x="4502" y="451"/>
                  </a:lnTo>
                  <a:lnTo>
                    <a:pt x="4571" y="474"/>
                  </a:lnTo>
                  <a:lnTo>
                    <a:pt x="4576" y="722"/>
                  </a:lnTo>
                  <a:lnTo>
                    <a:pt x="4578" y="722"/>
                  </a:lnTo>
                  <a:lnTo>
                    <a:pt x="4583" y="908"/>
                  </a:lnTo>
                  <a:lnTo>
                    <a:pt x="4585" y="908"/>
                  </a:lnTo>
                  <a:lnTo>
                    <a:pt x="4592" y="1388"/>
                  </a:lnTo>
                  <a:lnTo>
                    <a:pt x="4594" y="1469"/>
                  </a:lnTo>
                  <a:lnTo>
                    <a:pt x="4666" y="1469"/>
                  </a:lnTo>
                  <a:lnTo>
                    <a:pt x="4675" y="1479"/>
                  </a:lnTo>
                  <a:lnTo>
                    <a:pt x="4675" y="1483"/>
                  </a:lnTo>
                  <a:lnTo>
                    <a:pt x="4705" y="1483"/>
                  </a:lnTo>
                  <a:lnTo>
                    <a:pt x="4705" y="1486"/>
                  </a:lnTo>
                  <a:lnTo>
                    <a:pt x="4761" y="1446"/>
                  </a:lnTo>
                  <a:lnTo>
                    <a:pt x="4761" y="1418"/>
                  </a:lnTo>
                  <a:lnTo>
                    <a:pt x="4710" y="1356"/>
                  </a:lnTo>
                  <a:lnTo>
                    <a:pt x="4745" y="1356"/>
                  </a:lnTo>
                  <a:lnTo>
                    <a:pt x="4745" y="1339"/>
                  </a:lnTo>
                  <a:lnTo>
                    <a:pt x="4761" y="1346"/>
                  </a:lnTo>
                  <a:lnTo>
                    <a:pt x="4772" y="1335"/>
                  </a:lnTo>
                  <a:lnTo>
                    <a:pt x="4777" y="1351"/>
                  </a:lnTo>
                  <a:lnTo>
                    <a:pt x="4775" y="1356"/>
                  </a:lnTo>
                  <a:lnTo>
                    <a:pt x="4814" y="1356"/>
                  </a:lnTo>
                  <a:lnTo>
                    <a:pt x="4814" y="1351"/>
                  </a:lnTo>
                  <a:lnTo>
                    <a:pt x="4840" y="1351"/>
                  </a:lnTo>
                  <a:lnTo>
                    <a:pt x="4840" y="1298"/>
                  </a:lnTo>
                  <a:lnTo>
                    <a:pt x="4893" y="1298"/>
                  </a:lnTo>
                  <a:lnTo>
                    <a:pt x="4895" y="1309"/>
                  </a:lnTo>
                  <a:lnTo>
                    <a:pt x="4895" y="1330"/>
                  </a:lnTo>
                  <a:lnTo>
                    <a:pt x="4987" y="1332"/>
                  </a:lnTo>
                  <a:lnTo>
                    <a:pt x="4990" y="1330"/>
                  </a:lnTo>
                  <a:lnTo>
                    <a:pt x="4990" y="1332"/>
                  </a:lnTo>
                  <a:lnTo>
                    <a:pt x="5082" y="1332"/>
                  </a:lnTo>
                  <a:lnTo>
                    <a:pt x="5082" y="1309"/>
                  </a:lnTo>
                  <a:lnTo>
                    <a:pt x="5087" y="1298"/>
                  </a:lnTo>
                  <a:lnTo>
                    <a:pt x="5140" y="1298"/>
                  </a:lnTo>
                  <a:lnTo>
                    <a:pt x="5140" y="1351"/>
                  </a:lnTo>
                  <a:lnTo>
                    <a:pt x="5166" y="1351"/>
                  </a:lnTo>
                  <a:lnTo>
                    <a:pt x="5166" y="1356"/>
                  </a:lnTo>
                  <a:lnTo>
                    <a:pt x="5203" y="1356"/>
                  </a:lnTo>
                  <a:lnTo>
                    <a:pt x="5203" y="1351"/>
                  </a:lnTo>
                  <a:lnTo>
                    <a:pt x="5207" y="1335"/>
                  </a:lnTo>
                  <a:lnTo>
                    <a:pt x="5219" y="1346"/>
                  </a:lnTo>
                  <a:lnTo>
                    <a:pt x="5235" y="1342"/>
                  </a:lnTo>
                  <a:lnTo>
                    <a:pt x="5235" y="1356"/>
                  </a:lnTo>
                  <a:lnTo>
                    <a:pt x="5270" y="1356"/>
                  </a:lnTo>
                  <a:lnTo>
                    <a:pt x="5149" y="1502"/>
                  </a:lnTo>
                  <a:lnTo>
                    <a:pt x="5154" y="1502"/>
                  </a:lnTo>
                  <a:lnTo>
                    <a:pt x="5156" y="1618"/>
                  </a:lnTo>
                  <a:lnTo>
                    <a:pt x="5159" y="1618"/>
                  </a:lnTo>
                  <a:lnTo>
                    <a:pt x="5159" y="1592"/>
                  </a:lnTo>
                  <a:lnTo>
                    <a:pt x="5163" y="1590"/>
                  </a:lnTo>
                  <a:lnTo>
                    <a:pt x="5214" y="1590"/>
                  </a:lnTo>
                  <a:lnTo>
                    <a:pt x="5214" y="1572"/>
                  </a:lnTo>
                  <a:lnTo>
                    <a:pt x="5219" y="1569"/>
                  </a:lnTo>
                  <a:lnTo>
                    <a:pt x="5258" y="1569"/>
                  </a:lnTo>
                  <a:lnTo>
                    <a:pt x="5258" y="1599"/>
                  </a:lnTo>
                  <a:lnTo>
                    <a:pt x="5274" y="1597"/>
                  </a:lnTo>
                  <a:lnTo>
                    <a:pt x="5277" y="1351"/>
                  </a:lnTo>
                  <a:lnTo>
                    <a:pt x="5281" y="1351"/>
                  </a:lnTo>
                  <a:lnTo>
                    <a:pt x="5281" y="1307"/>
                  </a:lnTo>
                  <a:lnTo>
                    <a:pt x="5404" y="1307"/>
                  </a:lnTo>
                  <a:lnTo>
                    <a:pt x="5408" y="1326"/>
                  </a:lnTo>
                  <a:lnTo>
                    <a:pt x="5408" y="1353"/>
                  </a:lnTo>
                  <a:lnTo>
                    <a:pt x="5448" y="1353"/>
                  </a:lnTo>
                  <a:lnTo>
                    <a:pt x="5448" y="1349"/>
                  </a:lnTo>
                  <a:lnTo>
                    <a:pt x="5450" y="1342"/>
                  </a:lnTo>
                  <a:lnTo>
                    <a:pt x="5452" y="1337"/>
                  </a:lnTo>
                  <a:lnTo>
                    <a:pt x="5459" y="1328"/>
                  </a:lnTo>
                  <a:lnTo>
                    <a:pt x="5466" y="1321"/>
                  </a:lnTo>
                  <a:lnTo>
                    <a:pt x="5478" y="1319"/>
                  </a:lnTo>
                  <a:lnTo>
                    <a:pt x="5482" y="1319"/>
                  </a:lnTo>
                  <a:lnTo>
                    <a:pt x="5487" y="1316"/>
                  </a:lnTo>
                  <a:lnTo>
                    <a:pt x="5492" y="1319"/>
                  </a:lnTo>
                  <a:lnTo>
                    <a:pt x="5498" y="1319"/>
                  </a:lnTo>
                  <a:lnTo>
                    <a:pt x="5508" y="1321"/>
                  </a:lnTo>
                  <a:lnTo>
                    <a:pt x="5508" y="1323"/>
                  </a:lnTo>
                  <a:lnTo>
                    <a:pt x="5517" y="1330"/>
                  </a:lnTo>
                  <a:lnTo>
                    <a:pt x="5524" y="1337"/>
                  </a:lnTo>
                  <a:lnTo>
                    <a:pt x="5526" y="1342"/>
                  </a:lnTo>
                  <a:lnTo>
                    <a:pt x="5526" y="1349"/>
                  </a:lnTo>
                  <a:lnTo>
                    <a:pt x="5529" y="1356"/>
                  </a:lnTo>
                  <a:lnTo>
                    <a:pt x="5586" y="1356"/>
                  </a:lnTo>
                  <a:lnTo>
                    <a:pt x="5586" y="1335"/>
                  </a:lnTo>
                  <a:lnTo>
                    <a:pt x="5591" y="1335"/>
                  </a:lnTo>
                  <a:lnTo>
                    <a:pt x="5591" y="1330"/>
                  </a:lnTo>
                  <a:lnTo>
                    <a:pt x="5603" y="1330"/>
                  </a:lnTo>
                  <a:lnTo>
                    <a:pt x="5603" y="1335"/>
                  </a:lnTo>
                  <a:lnTo>
                    <a:pt x="5609" y="1335"/>
                  </a:lnTo>
                  <a:lnTo>
                    <a:pt x="5609" y="1356"/>
                  </a:lnTo>
                  <a:lnTo>
                    <a:pt x="5614" y="1356"/>
                  </a:lnTo>
                  <a:lnTo>
                    <a:pt x="5614" y="1349"/>
                  </a:lnTo>
                  <a:lnTo>
                    <a:pt x="5628" y="1349"/>
                  </a:lnTo>
                  <a:lnTo>
                    <a:pt x="5628" y="1356"/>
                  </a:lnTo>
                  <a:lnTo>
                    <a:pt x="5670" y="1356"/>
                  </a:lnTo>
                  <a:lnTo>
                    <a:pt x="5670" y="1346"/>
                  </a:lnTo>
                  <a:lnTo>
                    <a:pt x="5679" y="1337"/>
                  </a:lnTo>
                  <a:lnTo>
                    <a:pt x="5864" y="1339"/>
                  </a:lnTo>
                  <a:lnTo>
                    <a:pt x="5864" y="1356"/>
                  </a:lnTo>
                  <a:lnTo>
                    <a:pt x="5866" y="1534"/>
                  </a:lnTo>
                  <a:lnTo>
                    <a:pt x="5866" y="1592"/>
                  </a:lnTo>
                  <a:lnTo>
                    <a:pt x="5875" y="1592"/>
                  </a:lnTo>
                  <a:lnTo>
                    <a:pt x="5887" y="1595"/>
                  </a:lnTo>
                  <a:lnTo>
                    <a:pt x="5889" y="1595"/>
                  </a:lnTo>
                  <a:lnTo>
                    <a:pt x="5896" y="1119"/>
                  </a:lnTo>
                  <a:lnTo>
                    <a:pt x="5956" y="1119"/>
                  </a:lnTo>
                  <a:lnTo>
                    <a:pt x="5956" y="1114"/>
                  </a:lnTo>
                  <a:lnTo>
                    <a:pt x="6030" y="1117"/>
                  </a:lnTo>
                  <a:lnTo>
                    <a:pt x="6030" y="1119"/>
                  </a:lnTo>
                  <a:lnTo>
                    <a:pt x="6058" y="1119"/>
                  </a:lnTo>
                  <a:lnTo>
                    <a:pt x="6063" y="1110"/>
                  </a:lnTo>
                  <a:lnTo>
                    <a:pt x="6083" y="1110"/>
                  </a:lnTo>
                  <a:lnTo>
                    <a:pt x="6086" y="1112"/>
                  </a:lnTo>
                  <a:lnTo>
                    <a:pt x="6086" y="1128"/>
                  </a:lnTo>
                  <a:lnTo>
                    <a:pt x="6095" y="1170"/>
                  </a:lnTo>
                  <a:lnTo>
                    <a:pt x="6093" y="1620"/>
                  </a:lnTo>
                  <a:lnTo>
                    <a:pt x="6252" y="1620"/>
                  </a:lnTo>
                  <a:lnTo>
                    <a:pt x="6250" y="1177"/>
                  </a:lnTo>
                  <a:lnTo>
                    <a:pt x="6252" y="1172"/>
                  </a:lnTo>
                  <a:lnTo>
                    <a:pt x="6257" y="1138"/>
                  </a:lnTo>
                  <a:lnTo>
                    <a:pt x="6312" y="1138"/>
                  </a:lnTo>
                  <a:lnTo>
                    <a:pt x="6315" y="1133"/>
                  </a:lnTo>
                  <a:lnTo>
                    <a:pt x="6375" y="1133"/>
                  </a:lnTo>
                  <a:lnTo>
                    <a:pt x="6377" y="1128"/>
                  </a:lnTo>
                  <a:lnTo>
                    <a:pt x="6440" y="1131"/>
                  </a:lnTo>
                  <a:lnTo>
                    <a:pt x="6442" y="1500"/>
                  </a:lnTo>
                  <a:lnTo>
                    <a:pt x="6474" y="1469"/>
                  </a:lnTo>
                  <a:lnTo>
                    <a:pt x="6472" y="1397"/>
                  </a:lnTo>
                  <a:lnTo>
                    <a:pt x="6516" y="1353"/>
                  </a:lnTo>
                  <a:lnTo>
                    <a:pt x="6516" y="1284"/>
                  </a:lnTo>
                  <a:lnTo>
                    <a:pt x="6576" y="1226"/>
                  </a:lnTo>
                  <a:lnTo>
                    <a:pt x="6576" y="1244"/>
                  </a:lnTo>
                  <a:lnTo>
                    <a:pt x="6581" y="1244"/>
                  </a:lnTo>
                  <a:lnTo>
                    <a:pt x="6581" y="1242"/>
                  </a:lnTo>
                  <a:lnTo>
                    <a:pt x="6618" y="1281"/>
                  </a:lnTo>
                  <a:lnTo>
                    <a:pt x="6618" y="1356"/>
                  </a:lnTo>
                  <a:lnTo>
                    <a:pt x="6645" y="1384"/>
                  </a:lnTo>
                  <a:lnTo>
                    <a:pt x="6645" y="1486"/>
                  </a:lnTo>
                  <a:lnTo>
                    <a:pt x="6675" y="1513"/>
                  </a:lnTo>
                  <a:lnTo>
                    <a:pt x="6673" y="1616"/>
                  </a:lnTo>
                  <a:lnTo>
                    <a:pt x="6673" y="1623"/>
                  </a:lnTo>
                  <a:lnTo>
                    <a:pt x="6738" y="1623"/>
                  </a:lnTo>
                  <a:lnTo>
                    <a:pt x="6768" y="1609"/>
                  </a:lnTo>
                  <a:lnTo>
                    <a:pt x="6782" y="1609"/>
                  </a:lnTo>
                  <a:lnTo>
                    <a:pt x="6826" y="1590"/>
                  </a:lnTo>
                  <a:lnTo>
                    <a:pt x="6828" y="1588"/>
                  </a:lnTo>
                  <a:lnTo>
                    <a:pt x="6847" y="1588"/>
                  </a:lnTo>
                  <a:lnTo>
                    <a:pt x="6847" y="1574"/>
                  </a:lnTo>
                  <a:lnTo>
                    <a:pt x="6812" y="1555"/>
                  </a:lnTo>
                  <a:lnTo>
                    <a:pt x="6816" y="1546"/>
                  </a:lnTo>
                  <a:lnTo>
                    <a:pt x="6814" y="1546"/>
                  </a:lnTo>
                  <a:lnTo>
                    <a:pt x="6819" y="1541"/>
                  </a:lnTo>
                  <a:lnTo>
                    <a:pt x="6819" y="1539"/>
                  </a:lnTo>
                  <a:lnTo>
                    <a:pt x="6816" y="1539"/>
                  </a:lnTo>
                  <a:lnTo>
                    <a:pt x="6819" y="1537"/>
                  </a:lnTo>
                  <a:lnTo>
                    <a:pt x="6819" y="1534"/>
                  </a:lnTo>
                  <a:lnTo>
                    <a:pt x="6814" y="1532"/>
                  </a:lnTo>
                  <a:lnTo>
                    <a:pt x="6800" y="1530"/>
                  </a:lnTo>
                  <a:lnTo>
                    <a:pt x="6796" y="1518"/>
                  </a:lnTo>
                  <a:lnTo>
                    <a:pt x="6798" y="1518"/>
                  </a:lnTo>
                  <a:lnTo>
                    <a:pt x="6798" y="1495"/>
                  </a:lnTo>
                  <a:lnTo>
                    <a:pt x="6796" y="1490"/>
                  </a:lnTo>
                  <a:lnTo>
                    <a:pt x="6796" y="1486"/>
                  </a:lnTo>
                  <a:lnTo>
                    <a:pt x="6812" y="1486"/>
                  </a:lnTo>
                  <a:lnTo>
                    <a:pt x="6810" y="1479"/>
                  </a:lnTo>
                  <a:lnTo>
                    <a:pt x="6863" y="1479"/>
                  </a:lnTo>
                  <a:lnTo>
                    <a:pt x="6867" y="1476"/>
                  </a:lnTo>
                  <a:lnTo>
                    <a:pt x="6900" y="1474"/>
                  </a:lnTo>
                  <a:lnTo>
                    <a:pt x="6923" y="1472"/>
                  </a:lnTo>
                  <a:lnTo>
                    <a:pt x="6932" y="1472"/>
                  </a:lnTo>
                  <a:lnTo>
                    <a:pt x="6988" y="1458"/>
                  </a:lnTo>
                  <a:lnTo>
                    <a:pt x="7013" y="1451"/>
                  </a:lnTo>
                  <a:lnTo>
                    <a:pt x="7027" y="1444"/>
                  </a:lnTo>
                  <a:lnTo>
                    <a:pt x="7036" y="1442"/>
                  </a:lnTo>
                  <a:lnTo>
                    <a:pt x="7057" y="1432"/>
                  </a:lnTo>
                  <a:lnTo>
                    <a:pt x="7073" y="1423"/>
                  </a:lnTo>
                  <a:lnTo>
                    <a:pt x="7078" y="1421"/>
                  </a:lnTo>
                  <a:lnTo>
                    <a:pt x="7094" y="1411"/>
                  </a:lnTo>
                  <a:lnTo>
                    <a:pt x="7094" y="1397"/>
                  </a:lnTo>
                  <a:lnTo>
                    <a:pt x="7099" y="1393"/>
                  </a:lnTo>
                  <a:lnTo>
                    <a:pt x="7099" y="1388"/>
                  </a:lnTo>
                  <a:lnTo>
                    <a:pt x="7101" y="1388"/>
                  </a:lnTo>
                  <a:lnTo>
                    <a:pt x="7101" y="1386"/>
                  </a:lnTo>
                  <a:lnTo>
                    <a:pt x="7103" y="1384"/>
                  </a:lnTo>
                  <a:lnTo>
                    <a:pt x="7106" y="1384"/>
                  </a:lnTo>
                  <a:lnTo>
                    <a:pt x="7108" y="1381"/>
                  </a:lnTo>
                  <a:lnTo>
                    <a:pt x="7115" y="1381"/>
                  </a:lnTo>
                  <a:lnTo>
                    <a:pt x="7115" y="1379"/>
                  </a:lnTo>
                  <a:lnTo>
                    <a:pt x="7117" y="1379"/>
                  </a:lnTo>
                  <a:lnTo>
                    <a:pt x="7117" y="1381"/>
                  </a:lnTo>
                  <a:lnTo>
                    <a:pt x="7124" y="1381"/>
                  </a:lnTo>
                  <a:lnTo>
                    <a:pt x="7126" y="1384"/>
                  </a:lnTo>
                  <a:lnTo>
                    <a:pt x="7129" y="1384"/>
                  </a:lnTo>
                  <a:lnTo>
                    <a:pt x="7129" y="1386"/>
                  </a:lnTo>
                  <a:lnTo>
                    <a:pt x="7131" y="1386"/>
                  </a:lnTo>
                  <a:lnTo>
                    <a:pt x="7131" y="1388"/>
                  </a:lnTo>
                  <a:lnTo>
                    <a:pt x="7133" y="1388"/>
                  </a:lnTo>
                  <a:lnTo>
                    <a:pt x="7133" y="1393"/>
                  </a:lnTo>
                  <a:lnTo>
                    <a:pt x="7138" y="1395"/>
                  </a:lnTo>
                  <a:lnTo>
                    <a:pt x="7138" y="1411"/>
                  </a:lnTo>
                  <a:lnTo>
                    <a:pt x="7140" y="1411"/>
                  </a:lnTo>
                  <a:lnTo>
                    <a:pt x="7163" y="1428"/>
                  </a:lnTo>
                  <a:lnTo>
                    <a:pt x="7170" y="1430"/>
                  </a:lnTo>
                  <a:lnTo>
                    <a:pt x="7175" y="1432"/>
                  </a:lnTo>
                  <a:lnTo>
                    <a:pt x="7191" y="1439"/>
                  </a:lnTo>
                  <a:lnTo>
                    <a:pt x="7198" y="1442"/>
                  </a:lnTo>
                  <a:lnTo>
                    <a:pt x="7212" y="1449"/>
                  </a:lnTo>
                  <a:lnTo>
                    <a:pt x="7237" y="1455"/>
                  </a:lnTo>
                  <a:lnTo>
                    <a:pt x="7247" y="1458"/>
                  </a:lnTo>
                  <a:lnTo>
                    <a:pt x="7263" y="1460"/>
                  </a:lnTo>
                  <a:lnTo>
                    <a:pt x="7290" y="1465"/>
                  </a:lnTo>
                  <a:lnTo>
                    <a:pt x="7300" y="1467"/>
                  </a:lnTo>
                  <a:lnTo>
                    <a:pt x="7323" y="1469"/>
                  </a:lnTo>
                  <a:lnTo>
                    <a:pt x="7355" y="1472"/>
                  </a:lnTo>
                  <a:lnTo>
                    <a:pt x="7388" y="1472"/>
                  </a:lnTo>
                  <a:lnTo>
                    <a:pt x="7408" y="1469"/>
                  </a:lnTo>
                  <a:lnTo>
                    <a:pt x="7415" y="1469"/>
                  </a:lnTo>
                  <a:lnTo>
                    <a:pt x="7415" y="1479"/>
                  </a:lnTo>
                  <a:lnTo>
                    <a:pt x="7429" y="1476"/>
                  </a:lnTo>
                  <a:lnTo>
                    <a:pt x="7432" y="1483"/>
                  </a:lnTo>
                  <a:lnTo>
                    <a:pt x="7438" y="1497"/>
                  </a:lnTo>
                  <a:lnTo>
                    <a:pt x="7441" y="1500"/>
                  </a:lnTo>
                  <a:lnTo>
                    <a:pt x="7443" y="1504"/>
                  </a:lnTo>
                  <a:lnTo>
                    <a:pt x="7445" y="1504"/>
                  </a:lnTo>
                  <a:lnTo>
                    <a:pt x="7445" y="1507"/>
                  </a:lnTo>
                  <a:lnTo>
                    <a:pt x="7448" y="1509"/>
                  </a:lnTo>
                  <a:lnTo>
                    <a:pt x="7450" y="1509"/>
                  </a:lnTo>
                  <a:lnTo>
                    <a:pt x="7452" y="1511"/>
                  </a:lnTo>
                  <a:lnTo>
                    <a:pt x="7457" y="1511"/>
                  </a:lnTo>
                  <a:lnTo>
                    <a:pt x="7452" y="1525"/>
                  </a:lnTo>
                  <a:lnTo>
                    <a:pt x="7438" y="1527"/>
                  </a:lnTo>
                  <a:lnTo>
                    <a:pt x="7429" y="1530"/>
                  </a:lnTo>
                  <a:lnTo>
                    <a:pt x="7429" y="1541"/>
                  </a:lnTo>
                  <a:lnTo>
                    <a:pt x="7438" y="1551"/>
                  </a:lnTo>
                  <a:lnTo>
                    <a:pt x="7399" y="1572"/>
                  </a:lnTo>
                  <a:lnTo>
                    <a:pt x="7399" y="1588"/>
                  </a:lnTo>
                  <a:lnTo>
                    <a:pt x="7429" y="1592"/>
                  </a:lnTo>
                  <a:lnTo>
                    <a:pt x="7429" y="1604"/>
                  </a:lnTo>
                  <a:lnTo>
                    <a:pt x="7395" y="1604"/>
                  </a:lnTo>
                  <a:lnTo>
                    <a:pt x="7395" y="1623"/>
                  </a:lnTo>
                  <a:lnTo>
                    <a:pt x="7626" y="1623"/>
                  </a:lnTo>
                  <a:lnTo>
                    <a:pt x="7626" y="1954"/>
                  </a:lnTo>
                  <a:lnTo>
                    <a:pt x="0" y="1954"/>
                  </a:lnTo>
                  <a:lnTo>
                    <a:pt x="0" y="1623"/>
                  </a:lnTo>
                  <a:lnTo>
                    <a:pt x="150" y="1623"/>
                  </a:lnTo>
                  <a:lnTo>
                    <a:pt x="153" y="1581"/>
                  </a:lnTo>
                  <a:lnTo>
                    <a:pt x="86" y="1581"/>
                  </a:lnTo>
                  <a:lnTo>
                    <a:pt x="62" y="1576"/>
                  </a:lnTo>
                  <a:lnTo>
                    <a:pt x="35" y="1569"/>
                  </a:lnTo>
                  <a:lnTo>
                    <a:pt x="37" y="1553"/>
                  </a:lnTo>
                  <a:lnTo>
                    <a:pt x="18" y="1548"/>
                  </a:lnTo>
                  <a:lnTo>
                    <a:pt x="18" y="1534"/>
                  </a:lnTo>
                  <a:lnTo>
                    <a:pt x="0" y="1527"/>
                  </a:lnTo>
                  <a:lnTo>
                    <a:pt x="2" y="1502"/>
                  </a:lnTo>
                  <a:lnTo>
                    <a:pt x="148" y="1435"/>
                  </a:lnTo>
                  <a:lnTo>
                    <a:pt x="148" y="1432"/>
                  </a:lnTo>
                  <a:lnTo>
                    <a:pt x="150" y="1430"/>
                  </a:lnTo>
                  <a:lnTo>
                    <a:pt x="150" y="1425"/>
                  </a:lnTo>
                  <a:lnTo>
                    <a:pt x="155" y="1421"/>
                  </a:lnTo>
                  <a:lnTo>
                    <a:pt x="146" y="1421"/>
                  </a:lnTo>
                  <a:lnTo>
                    <a:pt x="143" y="1418"/>
                  </a:lnTo>
                  <a:lnTo>
                    <a:pt x="143" y="1407"/>
                  </a:lnTo>
                  <a:lnTo>
                    <a:pt x="134" y="1407"/>
                  </a:lnTo>
                  <a:lnTo>
                    <a:pt x="134" y="1372"/>
                  </a:lnTo>
                  <a:lnTo>
                    <a:pt x="347" y="1372"/>
                  </a:lnTo>
                  <a:lnTo>
                    <a:pt x="527" y="1374"/>
                  </a:lnTo>
                  <a:lnTo>
                    <a:pt x="527" y="1274"/>
                  </a:lnTo>
                  <a:lnTo>
                    <a:pt x="541" y="1270"/>
                  </a:lnTo>
                  <a:lnTo>
                    <a:pt x="548" y="1270"/>
                  </a:lnTo>
                  <a:lnTo>
                    <a:pt x="550" y="1267"/>
                  </a:lnTo>
                  <a:lnTo>
                    <a:pt x="640" y="1267"/>
                  </a:lnTo>
                  <a:lnTo>
                    <a:pt x="640" y="1279"/>
                  </a:lnTo>
                  <a:lnTo>
                    <a:pt x="647" y="1279"/>
                  </a:lnTo>
                  <a:lnTo>
                    <a:pt x="645" y="1486"/>
                  </a:lnTo>
                  <a:lnTo>
                    <a:pt x="675" y="1500"/>
                  </a:lnTo>
                  <a:lnTo>
                    <a:pt x="675" y="1407"/>
                  </a:lnTo>
                  <a:lnTo>
                    <a:pt x="666" y="1404"/>
                  </a:lnTo>
                  <a:lnTo>
                    <a:pt x="666" y="1397"/>
                  </a:lnTo>
                  <a:lnTo>
                    <a:pt x="664" y="1397"/>
                  </a:lnTo>
                  <a:lnTo>
                    <a:pt x="661" y="1395"/>
                  </a:lnTo>
                  <a:lnTo>
                    <a:pt x="661" y="1381"/>
                  </a:lnTo>
                  <a:lnTo>
                    <a:pt x="666" y="1381"/>
                  </a:lnTo>
                  <a:lnTo>
                    <a:pt x="668" y="1384"/>
                  </a:lnTo>
                  <a:lnTo>
                    <a:pt x="668" y="1388"/>
                  </a:lnTo>
                  <a:lnTo>
                    <a:pt x="677" y="1388"/>
                  </a:lnTo>
                  <a:lnTo>
                    <a:pt x="677" y="1390"/>
                  </a:lnTo>
                  <a:lnTo>
                    <a:pt x="747" y="1372"/>
                  </a:lnTo>
                  <a:lnTo>
                    <a:pt x="747" y="1370"/>
                  </a:lnTo>
                  <a:lnTo>
                    <a:pt x="749" y="1367"/>
                  </a:lnTo>
                  <a:lnTo>
                    <a:pt x="749" y="1370"/>
                  </a:lnTo>
                  <a:lnTo>
                    <a:pt x="751" y="1370"/>
                  </a:lnTo>
                  <a:lnTo>
                    <a:pt x="754" y="1365"/>
                  </a:lnTo>
                  <a:lnTo>
                    <a:pt x="754" y="1360"/>
                  </a:lnTo>
                  <a:lnTo>
                    <a:pt x="756" y="1360"/>
                  </a:lnTo>
                  <a:lnTo>
                    <a:pt x="756" y="1358"/>
                  </a:lnTo>
                  <a:lnTo>
                    <a:pt x="758" y="1358"/>
                  </a:lnTo>
                  <a:lnTo>
                    <a:pt x="758" y="1360"/>
                  </a:lnTo>
                  <a:lnTo>
                    <a:pt x="761" y="1360"/>
                  </a:lnTo>
                  <a:lnTo>
                    <a:pt x="761" y="1365"/>
                  </a:lnTo>
                  <a:lnTo>
                    <a:pt x="763" y="1370"/>
                  </a:lnTo>
                  <a:lnTo>
                    <a:pt x="768" y="1370"/>
                  </a:lnTo>
                  <a:lnTo>
                    <a:pt x="768" y="1372"/>
                  </a:lnTo>
                  <a:lnTo>
                    <a:pt x="839" y="1388"/>
                  </a:lnTo>
                  <a:lnTo>
                    <a:pt x="839" y="1386"/>
                  </a:lnTo>
                  <a:lnTo>
                    <a:pt x="842" y="1386"/>
                  </a:lnTo>
                  <a:lnTo>
                    <a:pt x="842" y="1388"/>
                  </a:lnTo>
                  <a:lnTo>
                    <a:pt x="846" y="1388"/>
                  </a:lnTo>
                  <a:lnTo>
                    <a:pt x="846" y="1386"/>
                  </a:lnTo>
                  <a:lnTo>
                    <a:pt x="849" y="1386"/>
                  </a:lnTo>
                  <a:lnTo>
                    <a:pt x="849" y="1381"/>
                  </a:lnTo>
                  <a:lnTo>
                    <a:pt x="851" y="1381"/>
                  </a:lnTo>
                  <a:lnTo>
                    <a:pt x="851" y="1379"/>
                  </a:lnTo>
                  <a:lnTo>
                    <a:pt x="853" y="1379"/>
                  </a:lnTo>
                  <a:lnTo>
                    <a:pt x="853" y="1393"/>
                  </a:lnTo>
                  <a:lnTo>
                    <a:pt x="856" y="1393"/>
                  </a:lnTo>
                  <a:lnTo>
                    <a:pt x="853" y="1395"/>
                  </a:lnTo>
                  <a:lnTo>
                    <a:pt x="849" y="1397"/>
                  </a:lnTo>
                  <a:lnTo>
                    <a:pt x="851" y="1404"/>
                  </a:lnTo>
                  <a:lnTo>
                    <a:pt x="842" y="1407"/>
                  </a:lnTo>
                  <a:lnTo>
                    <a:pt x="842" y="1513"/>
                  </a:lnTo>
                  <a:lnTo>
                    <a:pt x="837" y="1513"/>
                  </a:lnTo>
                  <a:lnTo>
                    <a:pt x="837" y="1523"/>
                  </a:lnTo>
                  <a:lnTo>
                    <a:pt x="849" y="1530"/>
                  </a:lnTo>
                  <a:lnTo>
                    <a:pt x="849" y="1555"/>
                  </a:lnTo>
                  <a:lnTo>
                    <a:pt x="973" y="1558"/>
                  </a:lnTo>
                  <a:lnTo>
                    <a:pt x="992" y="1551"/>
                  </a:lnTo>
                  <a:lnTo>
                    <a:pt x="997" y="1551"/>
                  </a:lnTo>
                  <a:lnTo>
                    <a:pt x="1029" y="919"/>
                  </a:lnTo>
                  <a:lnTo>
                    <a:pt x="1031" y="894"/>
                  </a:lnTo>
                  <a:lnTo>
                    <a:pt x="1024" y="894"/>
                  </a:lnTo>
                  <a:lnTo>
                    <a:pt x="1022" y="892"/>
                  </a:lnTo>
                  <a:lnTo>
                    <a:pt x="1020" y="892"/>
                  </a:lnTo>
                  <a:lnTo>
                    <a:pt x="999" y="822"/>
                  </a:lnTo>
                  <a:lnTo>
                    <a:pt x="1001" y="820"/>
                  </a:lnTo>
                  <a:lnTo>
                    <a:pt x="1006" y="820"/>
                  </a:lnTo>
                  <a:lnTo>
                    <a:pt x="1006" y="815"/>
                  </a:lnTo>
                  <a:lnTo>
                    <a:pt x="1004" y="808"/>
                  </a:lnTo>
                  <a:lnTo>
                    <a:pt x="1004" y="796"/>
                  </a:lnTo>
                  <a:lnTo>
                    <a:pt x="1008" y="796"/>
                  </a:lnTo>
                  <a:lnTo>
                    <a:pt x="1013" y="794"/>
                  </a:lnTo>
                  <a:lnTo>
                    <a:pt x="1022" y="794"/>
                  </a:lnTo>
                  <a:lnTo>
                    <a:pt x="1022" y="769"/>
                  </a:lnTo>
                  <a:lnTo>
                    <a:pt x="1027" y="769"/>
                  </a:lnTo>
                  <a:lnTo>
                    <a:pt x="1029" y="766"/>
                  </a:lnTo>
                  <a:lnTo>
                    <a:pt x="1034" y="766"/>
                  </a:lnTo>
                  <a:lnTo>
                    <a:pt x="1038" y="627"/>
                  </a:lnTo>
                  <a:lnTo>
                    <a:pt x="1031" y="627"/>
                  </a:lnTo>
                  <a:lnTo>
                    <a:pt x="1029" y="625"/>
                  </a:lnTo>
                  <a:lnTo>
                    <a:pt x="1029" y="618"/>
                  </a:lnTo>
                  <a:lnTo>
                    <a:pt x="1024" y="618"/>
                  </a:lnTo>
                  <a:lnTo>
                    <a:pt x="1024" y="608"/>
                  </a:lnTo>
                  <a:lnTo>
                    <a:pt x="1020" y="608"/>
                  </a:lnTo>
                  <a:lnTo>
                    <a:pt x="1017" y="606"/>
                  </a:lnTo>
                  <a:lnTo>
                    <a:pt x="1015" y="599"/>
                  </a:lnTo>
                  <a:lnTo>
                    <a:pt x="1015" y="597"/>
                  </a:lnTo>
                  <a:lnTo>
                    <a:pt x="1017" y="590"/>
                  </a:lnTo>
                  <a:lnTo>
                    <a:pt x="1022" y="587"/>
                  </a:lnTo>
                  <a:lnTo>
                    <a:pt x="1022" y="583"/>
                  </a:lnTo>
                  <a:lnTo>
                    <a:pt x="1036" y="581"/>
                  </a:lnTo>
                  <a:lnTo>
                    <a:pt x="1036" y="576"/>
                  </a:lnTo>
                  <a:lnTo>
                    <a:pt x="1038" y="574"/>
                  </a:lnTo>
                  <a:lnTo>
                    <a:pt x="1038" y="497"/>
                  </a:lnTo>
                  <a:lnTo>
                    <a:pt x="1041" y="495"/>
                  </a:lnTo>
                  <a:lnTo>
                    <a:pt x="1045" y="492"/>
                  </a:lnTo>
                  <a:lnTo>
                    <a:pt x="1050" y="492"/>
                  </a:lnTo>
                  <a:lnTo>
                    <a:pt x="1054" y="490"/>
                  </a:lnTo>
                  <a:lnTo>
                    <a:pt x="1054" y="295"/>
                  </a:lnTo>
                  <a:lnTo>
                    <a:pt x="1057" y="293"/>
                  </a:lnTo>
                  <a:lnTo>
                    <a:pt x="1054" y="293"/>
                  </a:lnTo>
                  <a:lnTo>
                    <a:pt x="1054" y="195"/>
                  </a:lnTo>
                  <a:lnTo>
                    <a:pt x="1052" y="195"/>
                  </a:lnTo>
                  <a:lnTo>
                    <a:pt x="1052" y="170"/>
                  </a:lnTo>
                  <a:lnTo>
                    <a:pt x="1059" y="170"/>
                  </a:lnTo>
                  <a:lnTo>
                    <a:pt x="1061" y="167"/>
                  </a:lnTo>
                  <a:lnTo>
                    <a:pt x="1064" y="167"/>
                  </a:lnTo>
                  <a:lnTo>
                    <a:pt x="1064" y="170"/>
                  </a:lnTo>
                  <a:lnTo>
                    <a:pt x="1068" y="170"/>
                  </a:lnTo>
                  <a:lnTo>
                    <a:pt x="1068" y="218"/>
                  </a:lnTo>
                  <a:lnTo>
                    <a:pt x="1066" y="218"/>
                  </a:lnTo>
                  <a:lnTo>
                    <a:pt x="1068" y="221"/>
                  </a:lnTo>
                  <a:lnTo>
                    <a:pt x="1068" y="267"/>
                  </a:lnTo>
                  <a:lnTo>
                    <a:pt x="1066" y="270"/>
                  </a:lnTo>
                  <a:lnTo>
                    <a:pt x="1068" y="270"/>
                  </a:lnTo>
                  <a:lnTo>
                    <a:pt x="1068" y="293"/>
                  </a:lnTo>
                  <a:lnTo>
                    <a:pt x="1066" y="293"/>
                  </a:lnTo>
                  <a:lnTo>
                    <a:pt x="1066" y="295"/>
                  </a:lnTo>
                  <a:lnTo>
                    <a:pt x="1068" y="295"/>
                  </a:lnTo>
                  <a:lnTo>
                    <a:pt x="1068" y="490"/>
                  </a:lnTo>
                  <a:lnTo>
                    <a:pt x="1066" y="490"/>
                  </a:lnTo>
                  <a:lnTo>
                    <a:pt x="1073" y="492"/>
                  </a:lnTo>
                  <a:lnTo>
                    <a:pt x="1082" y="492"/>
                  </a:lnTo>
                  <a:lnTo>
                    <a:pt x="1084" y="495"/>
                  </a:lnTo>
                  <a:lnTo>
                    <a:pt x="1084" y="574"/>
                  </a:lnTo>
                  <a:lnTo>
                    <a:pt x="1087" y="574"/>
                  </a:lnTo>
                  <a:lnTo>
                    <a:pt x="1089" y="576"/>
                  </a:lnTo>
                  <a:lnTo>
                    <a:pt x="1089" y="583"/>
                  </a:lnTo>
                  <a:lnTo>
                    <a:pt x="1094" y="583"/>
                  </a:lnTo>
                  <a:lnTo>
                    <a:pt x="1098" y="585"/>
                  </a:lnTo>
                  <a:lnTo>
                    <a:pt x="1101" y="587"/>
                  </a:lnTo>
                  <a:lnTo>
                    <a:pt x="1098" y="597"/>
                  </a:lnTo>
                  <a:lnTo>
                    <a:pt x="1103" y="597"/>
                  </a:lnTo>
                  <a:lnTo>
                    <a:pt x="1105" y="599"/>
                  </a:lnTo>
                  <a:lnTo>
                    <a:pt x="1108" y="604"/>
                  </a:lnTo>
                  <a:lnTo>
                    <a:pt x="1108" y="611"/>
                  </a:lnTo>
                  <a:lnTo>
                    <a:pt x="1105" y="613"/>
                  </a:lnTo>
                  <a:lnTo>
                    <a:pt x="1103" y="613"/>
                  </a:lnTo>
                  <a:lnTo>
                    <a:pt x="1096" y="615"/>
                  </a:lnTo>
                  <a:lnTo>
                    <a:pt x="1096" y="622"/>
                  </a:lnTo>
                  <a:lnTo>
                    <a:pt x="1091" y="627"/>
                  </a:lnTo>
                  <a:lnTo>
                    <a:pt x="1087" y="627"/>
                  </a:lnTo>
                  <a:lnTo>
                    <a:pt x="1091" y="766"/>
                  </a:lnTo>
                  <a:lnTo>
                    <a:pt x="1098" y="766"/>
                  </a:lnTo>
                  <a:lnTo>
                    <a:pt x="1101" y="769"/>
                  </a:lnTo>
                  <a:lnTo>
                    <a:pt x="1103" y="769"/>
                  </a:lnTo>
                  <a:lnTo>
                    <a:pt x="1103" y="794"/>
                  </a:lnTo>
                  <a:lnTo>
                    <a:pt x="1114" y="794"/>
                  </a:lnTo>
                  <a:lnTo>
                    <a:pt x="1119" y="796"/>
                  </a:lnTo>
                  <a:lnTo>
                    <a:pt x="1121" y="796"/>
                  </a:lnTo>
                  <a:lnTo>
                    <a:pt x="1121" y="799"/>
                  </a:lnTo>
                  <a:lnTo>
                    <a:pt x="1124" y="806"/>
                  </a:lnTo>
                  <a:lnTo>
                    <a:pt x="1121" y="813"/>
                  </a:lnTo>
                  <a:lnTo>
                    <a:pt x="1121" y="820"/>
                  </a:lnTo>
                  <a:lnTo>
                    <a:pt x="1126" y="820"/>
                  </a:lnTo>
                  <a:lnTo>
                    <a:pt x="1108" y="892"/>
                  </a:lnTo>
                  <a:lnTo>
                    <a:pt x="1098" y="892"/>
                  </a:lnTo>
                  <a:lnTo>
                    <a:pt x="1096" y="894"/>
                  </a:lnTo>
                  <a:lnTo>
                    <a:pt x="1135" y="1537"/>
                  </a:lnTo>
                  <a:lnTo>
                    <a:pt x="1135" y="1532"/>
                  </a:lnTo>
                  <a:lnTo>
                    <a:pt x="1145" y="1530"/>
                  </a:lnTo>
                  <a:lnTo>
                    <a:pt x="1168" y="1530"/>
                  </a:lnTo>
                  <a:lnTo>
                    <a:pt x="1168" y="1504"/>
                  </a:lnTo>
                  <a:lnTo>
                    <a:pt x="1214" y="1504"/>
                  </a:lnTo>
                  <a:lnTo>
                    <a:pt x="1334" y="1507"/>
                  </a:lnTo>
                  <a:lnTo>
                    <a:pt x="1339" y="1518"/>
                  </a:lnTo>
                  <a:lnTo>
                    <a:pt x="1339" y="1520"/>
                  </a:lnTo>
                  <a:lnTo>
                    <a:pt x="1341" y="1520"/>
                  </a:lnTo>
                  <a:lnTo>
                    <a:pt x="1346" y="1523"/>
                  </a:lnTo>
                  <a:lnTo>
                    <a:pt x="1348" y="1523"/>
                  </a:lnTo>
                  <a:lnTo>
                    <a:pt x="1348" y="1534"/>
                  </a:lnTo>
                  <a:lnTo>
                    <a:pt x="1357" y="1534"/>
                  </a:lnTo>
                  <a:lnTo>
                    <a:pt x="1387" y="1537"/>
                  </a:lnTo>
                  <a:lnTo>
                    <a:pt x="1397" y="1537"/>
                  </a:lnTo>
                  <a:lnTo>
                    <a:pt x="1401" y="1548"/>
                  </a:lnTo>
                  <a:lnTo>
                    <a:pt x="1404" y="1558"/>
                  </a:lnTo>
                  <a:lnTo>
                    <a:pt x="1406" y="1565"/>
                  </a:lnTo>
                  <a:lnTo>
                    <a:pt x="1424" y="1565"/>
                  </a:lnTo>
                  <a:lnTo>
                    <a:pt x="1424" y="1558"/>
                  </a:lnTo>
                  <a:lnTo>
                    <a:pt x="1438" y="1558"/>
                  </a:lnTo>
                  <a:lnTo>
                    <a:pt x="1441" y="1565"/>
                  </a:lnTo>
                  <a:lnTo>
                    <a:pt x="1464" y="1567"/>
                  </a:lnTo>
                  <a:lnTo>
                    <a:pt x="1464" y="961"/>
                  </a:lnTo>
                  <a:lnTo>
                    <a:pt x="1466" y="910"/>
                  </a:lnTo>
                  <a:lnTo>
                    <a:pt x="1471" y="861"/>
                  </a:lnTo>
                  <a:lnTo>
                    <a:pt x="1475" y="817"/>
                  </a:lnTo>
                  <a:lnTo>
                    <a:pt x="1484" y="817"/>
                  </a:lnTo>
                  <a:lnTo>
                    <a:pt x="1526" y="806"/>
                  </a:lnTo>
                  <a:lnTo>
                    <a:pt x="1528" y="803"/>
                  </a:lnTo>
                  <a:lnTo>
                    <a:pt x="1607" y="803"/>
                  </a:lnTo>
                  <a:lnTo>
                    <a:pt x="1607" y="808"/>
                  </a:lnTo>
                  <a:lnTo>
                    <a:pt x="1644" y="820"/>
                  </a:lnTo>
                  <a:lnTo>
                    <a:pt x="1656" y="820"/>
                  </a:lnTo>
                  <a:lnTo>
                    <a:pt x="1660" y="861"/>
                  </a:lnTo>
                  <a:lnTo>
                    <a:pt x="1667" y="910"/>
                  </a:lnTo>
                  <a:lnTo>
                    <a:pt x="1669" y="961"/>
                  </a:lnTo>
                  <a:lnTo>
                    <a:pt x="1672" y="1017"/>
                  </a:lnTo>
                  <a:lnTo>
                    <a:pt x="1676" y="1609"/>
                  </a:lnTo>
                  <a:lnTo>
                    <a:pt x="1686" y="1611"/>
                  </a:lnTo>
                  <a:lnTo>
                    <a:pt x="1688" y="1613"/>
                  </a:lnTo>
                  <a:lnTo>
                    <a:pt x="1688" y="1616"/>
                  </a:lnTo>
                  <a:lnTo>
                    <a:pt x="1683" y="1618"/>
                  </a:lnTo>
                  <a:lnTo>
                    <a:pt x="1676" y="1620"/>
                  </a:lnTo>
                  <a:lnTo>
                    <a:pt x="1676" y="1623"/>
                  </a:lnTo>
                  <a:lnTo>
                    <a:pt x="1734" y="1623"/>
                  </a:lnTo>
                  <a:lnTo>
                    <a:pt x="1732" y="817"/>
                  </a:lnTo>
                  <a:lnTo>
                    <a:pt x="1762" y="796"/>
                  </a:lnTo>
                  <a:lnTo>
                    <a:pt x="2016" y="792"/>
                  </a:lnTo>
                  <a:lnTo>
                    <a:pt x="2072" y="813"/>
                  </a:lnTo>
                  <a:lnTo>
                    <a:pt x="2072" y="1623"/>
                  </a:lnTo>
                  <a:lnTo>
                    <a:pt x="2123" y="1623"/>
                  </a:lnTo>
                  <a:lnTo>
                    <a:pt x="2123" y="1585"/>
                  </a:lnTo>
                  <a:lnTo>
                    <a:pt x="2127" y="1562"/>
                  </a:lnTo>
                  <a:lnTo>
                    <a:pt x="2130" y="789"/>
                  </a:lnTo>
                  <a:lnTo>
                    <a:pt x="2123" y="789"/>
                  </a:lnTo>
                  <a:lnTo>
                    <a:pt x="2125" y="662"/>
                  </a:lnTo>
                  <a:lnTo>
                    <a:pt x="2155" y="662"/>
                  </a:lnTo>
                  <a:lnTo>
                    <a:pt x="2155" y="504"/>
                  </a:lnTo>
                  <a:lnTo>
                    <a:pt x="2160" y="504"/>
                  </a:lnTo>
                  <a:lnTo>
                    <a:pt x="2160" y="495"/>
                  </a:lnTo>
                  <a:lnTo>
                    <a:pt x="2164" y="485"/>
                  </a:lnTo>
                  <a:lnTo>
                    <a:pt x="2171" y="481"/>
                  </a:lnTo>
                  <a:lnTo>
                    <a:pt x="2176" y="485"/>
                  </a:lnTo>
                  <a:lnTo>
                    <a:pt x="2176" y="492"/>
                  </a:lnTo>
                  <a:lnTo>
                    <a:pt x="2171" y="502"/>
                  </a:lnTo>
                  <a:lnTo>
                    <a:pt x="2169" y="504"/>
                  </a:lnTo>
                  <a:lnTo>
                    <a:pt x="2178" y="504"/>
                  </a:lnTo>
                  <a:lnTo>
                    <a:pt x="2178" y="406"/>
                  </a:lnTo>
                  <a:lnTo>
                    <a:pt x="2183" y="406"/>
                  </a:lnTo>
                  <a:lnTo>
                    <a:pt x="2180" y="404"/>
                  </a:lnTo>
                  <a:lnTo>
                    <a:pt x="2180" y="397"/>
                  </a:lnTo>
                  <a:lnTo>
                    <a:pt x="2185" y="388"/>
                  </a:lnTo>
                  <a:lnTo>
                    <a:pt x="2192" y="383"/>
                  </a:lnTo>
                  <a:lnTo>
                    <a:pt x="2197" y="386"/>
                  </a:lnTo>
                  <a:lnTo>
                    <a:pt x="2199" y="395"/>
                  </a:lnTo>
                  <a:lnTo>
                    <a:pt x="2194" y="404"/>
                  </a:lnTo>
                  <a:lnTo>
                    <a:pt x="2190" y="406"/>
                  </a:lnTo>
                  <a:lnTo>
                    <a:pt x="2199" y="406"/>
                  </a:lnTo>
                  <a:lnTo>
                    <a:pt x="2199" y="325"/>
                  </a:lnTo>
                  <a:lnTo>
                    <a:pt x="2220" y="325"/>
                  </a:lnTo>
                  <a:lnTo>
                    <a:pt x="2220" y="198"/>
                  </a:lnTo>
                  <a:lnTo>
                    <a:pt x="2231" y="198"/>
                  </a:lnTo>
                  <a:lnTo>
                    <a:pt x="2231" y="174"/>
                  </a:lnTo>
                  <a:lnTo>
                    <a:pt x="2229" y="174"/>
                  </a:lnTo>
                  <a:lnTo>
                    <a:pt x="2227" y="165"/>
                  </a:lnTo>
                  <a:lnTo>
                    <a:pt x="2227" y="163"/>
                  </a:lnTo>
                  <a:lnTo>
                    <a:pt x="2224" y="160"/>
                  </a:lnTo>
                  <a:lnTo>
                    <a:pt x="2229" y="151"/>
                  </a:lnTo>
                  <a:lnTo>
                    <a:pt x="2231" y="151"/>
                  </a:lnTo>
                  <a:lnTo>
                    <a:pt x="2231" y="147"/>
                  </a:lnTo>
                  <a:lnTo>
                    <a:pt x="2234" y="147"/>
                  </a:lnTo>
                  <a:lnTo>
                    <a:pt x="2234" y="21"/>
                  </a:lnTo>
                  <a:lnTo>
                    <a:pt x="2236" y="0"/>
                  </a:lnTo>
                  <a:close/>
                </a:path>
              </a:pathLst>
            </a:custGeom>
            <a:solidFill>
              <a:srgbClr val="D8D8D8">
                <a:alpha val="29411"/>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nvGrpSpPr>
            <p:cNvPr id="550" name="Google Shape;550;p54"/>
            <p:cNvGrpSpPr/>
            <p:nvPr/>
          </p:nvGrpSpPr>
          <p:grpSpPr>
            <a:xfrm>
              <a:off x="6048359" y="1052736"/>
              <a:ext cx="2992456" cy="3514992"/>
              <a:chOff x="9553151" y="1371600"/>
              <a:chExt cx="3897736" cy="4578351"/>
            </a:xfrm>
          </p:grpSpPr>
          <p:sp>
            <p:nvSpPr>
              <p:cNvPr id="551" name="Google Shape;551;p54"/>
              <p:cNvSpPr/>
              <p:nvPr/>
            </p:nvSpPr>
            <p:spPr>
              <a:xfrm>
                <a:off x="11222037" y="2674938"/>
                <a:ext cx="501650" cy="3275013"/>
              </a:xfrm>
              <a:custGeom>
                <a:rect b="b" l="l" r="r" t="t"/>
                <a:pathLst>
                  <a:path extrusionOk="0" h="2063" w="316">
                    <a:moveTo>
                      <a:pt x="0" y="0"/>
                    </a:moveTo>
                    <a:lnTo>
                      <a:pt x="316" y="237"/>
                    </a:lnTo>
                    <a:lnTo>
                      <a:pt x="316" y="2063"/>
                    </a:lnTo>
                    <a:lnTo>
                      <a:pt x="0" y="2063"/>
                    </a:lnTo>
                    <a:lnTo>
                      <a:pt x="0" y="0"/>
                    </a:lnTo>
                    <a:close/>
                  </a:path>
                </a:pathLst>
              </a:custGeom>
              <a:solidFill>
                <a:srgbClr val="D8D8D8">
                  <a:alpha val="29411"/>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52" name="Google Shape;552;p54"/>
              <p:cNvSpPr/>
              <p:nvPr/>
            </p:nvSpPr>
            <p:spPr>
              <a:xfrm>
                <a:off x="12160286" y="2043113"/>
                <a:ext cx="771525" cy="3906838"/>
              </a:xfrm>
              <a:custGeom>
                <a:rect b="b" l="l" r="r" t="t"/>
                <a:pathLst>
                  <a:path extrusionOk="0" h="2461" w="486">
                    <a:moveTo>
                      <a:pt x="227" y="0"/>
                    </a:moveTo>
                    <a:lnTo>
                      <a:pt x="261" y="0"/>
                    </a:lnTo>
                    <a:lnTo>
                      <a:pt x="261" y="382"/>
                    </a:lnTo>
                    <a:lnTo>
                      <a:pt x="310" y="382"/>
                    </a:lnTo>
                    <a:lnTo>
                      <a:pt x="310" y="665"/>
                    </a:lnTo>
                    <a:lnTo>
                      <a:pt x="385" y="665"/>
                    </a:lnTo>
                    <a:lnTo>
                      <a:pt x="385" y="947"/>
                    </a:lnTo>
                    <a:lnTo>
                      <a:pt x="486" y="947"/>
                    </a:lnTo>
                    <a:lnTo>
                      <a:pt x="486" y="2461"/>
                    </a:lnTo>
                    <a:lnTo>
                      <a:pt x="0" y="2461"/>
                    </a:lnTo>
                    <a:lnTo>
                      <a:pt x="0" y="947"/>
                    </a:lnTo>
                    <a:lnTo>
                      <a:pt x="103" y="947"/>
                    </a:lnTo>
                    <a:lnTo>
                      <a:pt x="103" y="665"/>
                    </a:lnTo>
                    <a:lnTo>
                      <a:pt x="178" y="665"/>
                    </a:lnTo>
                    <a:lnTo>
                      <a:pt x="178" y="382"/>
                    </a:lnTo>
                    <a:lnTo>
                      <a:pt x="227" y="382"/>
                    </a:lnTo>
                    <a:lnTo>
                      <a:pt x="227" y="0"/>
                    </a:lnTo>
                    <a:close/>
                  </a:path>
                </a:pathLst>
              </a:custGeom>
              <a:solidFill>
                <a:srgbClr val="D8D8D8">
                  <a:alpha val="29411"/>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53" name="Google Shape;553;p54"/>
              <p:cNvSpPr/>
              <p:nvPr/>
            </p:nvSpPr>
            <p:spPr>
              <a:xfrm>
                <a:off x="12952412" y="2136775"/>
                <a:ext cx="498475" cy="3813175"/>
              </a:xfrm>
              <a:custGeom>
                <a:rect b="b" l="l" r="r" t="t"/>
                <a:pathLst>
                  <a:path extrusionOk="0" h="2402" w="314">
                    <a:moveTo>
                      <a:pt x="0" y="0"/>
                    </a:moveTo>
                    <a:lnTo>
                      <a:pt x="32" y="0"/>
                    </a:lnTo>
                    <a:lnTo>
                      <a:pt x="32" y="363"/>
                    </a:lnTo>
                    <a:lnTo>
                      <a:pt x="314" y="576"/>
                    </a:lnTo>
                    <a:lnTo>
                      <a:pt x="314" y="2402"/>
                    </a:lnTo>
                    <a:lnTo>
                      <a:pt x="0" y="2402"/>
                    </a:lnTo>
                    <a:lnTo>
                      <a:pt x="0" y="0"/>
                    </a:lnTo>
                    <a:close/>
                  </a:path>
                </a:pathLst>
              </a:custGeom>
              <a:solidFill>
                <a:srgbClr val="D8D8D8">
                  <a:alpha val="29411"/>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54" name="Google Shape;554;p54"/>
              <p:cNvSpPr/>
              <p:nvPr/>
            </p:nvSpPr>
            <p:spPr>
              <a:xfrm>
                <a:off x="9553151" y="1371600"/>
                <a:ext cx="768351" cy="4578350"/>
              </a:xfrm>
              <a:custGeom>
                <a:rect b="b" l="l" r="r" t="t"/>
                <a:pathLst>
                  <a:path extrusionOk="0" h="2884" w="484">
                    <a:moveTo>
                      <a:pt x="305" y="0"/>
                    </a:moveTo>
                    <a:lnTo>
                      <a:pt x="322" y="0"/>
                    </a:lnTo>
                    <a:lnTo>
                      <a:pt x="322" y="407"/>
                    </a:lnTo>
                    <a:lnTo>
                      <a:pt x="409" y="407"/>
                    </a:lnTo>
                    <a:lnTo>
                      <a:pt x="409" y="731"/>
                    </a:lnTo>
                    <a:lnTo>
                      <a:pt x="484" y="731"/>
                    </a:lnTo>
                    <a:lnTo>
                      <a:pt x="484" y="2884"/>
                    </a:lnTo>
                    <a:lnTo>
                      <a:pt x="0" y="2884"/>
                    </a:lnTo>
                    <a:lnTo>
                      <a:pt x="0" y="1014"/>
                    </a:lnTo>
                    <a:lnTo>
                      <a:pt x="144" y="1077"/>
                    </a:lnTo>
                    <a:lnTo>
                      <a:pt x="144" y="731"/>
                    </a:lnTo>
                    <a:lnTo>
                      <a:pt x="219" y="731"/>
                    </a:lnTo>
                    <a:lnTo>
                      <a:pt x="219" y="407"/>
                    </a:lnTo>
                    <a:lnTo>
                      <a:pt x="305" y="407"/>
                    </a:lnTo>
                    <a:lnTo>
                      <a:pt x="305" y="0"/>
                    </a:lnTo>
                    <a:close/>
                  </a:path>
                </a:pathLst>
              </a:custGeom>
              <a:solidFill>
                <a:srgbClr val="D8D8D8">
                  <a:alpha val="29411"/>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sp>
          <p:nvSpPr>
            <p:cNvPr id="555" name="Google Shape;555;p54"/>
            <p:cNvSpPr/>
            <p:nvPr/>
          </p:nvSpPr>
          <p:spPr>
            <a:xfrm>
              <a:off x="4893556" y="2895009"/>
              <a:ext cx="251550" cy="1642239"/>
            </a:xfrm>
            <a:custGeom>
              <a:rect b="b" l="l" r="r" t="t"/>
              <a:pathLst>
                <a:path extrusionOk="0" h="2063" w="316">
                  <a:moveTo>
                    <a:pt x="0" y="0"/>
                  </a:moveTo>
                  <a:lnTo>
                    <a:pt x="316" y="237"/>
                  </a:lnTo>
                  <a:lnTo>
                    <a:pt x="316" y="2063"/>
                  </a:lnTo>
                  <a:lnTo>
                    <a:pt x="0" y="2063"/>
                  </a:lnTo>
                  <a:lnTo>
                    <a:pt x="0" y="0"/>
                  </a:lnTo>
                  <a:close/>
                </a:path>
              </a:pathLst>
            </a:custGeom>
            <a:solidFill>
              <a:srgbClr val="D8D8D8">
                <a:alpha val="29411"/>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56" name="Google Shape;556;p54"/>
            <p:cNvSpPr/>
            <p:nvPr/>
          </p:nvSpPr>
          <p:spPr>
            <a:xfrm>
              <a:off x="5781340" y="2655629"/>
              <a:ext cx="249958" cy="1912098"/>
            </a:xfrm>
            <a:custGeom>
              <a:rect b="b" l="l" r="r" t="t"/>
              <a:pathLst>
                <a:path extrusionOk="0" h="2402" w="314">
                  <a:moveTo>
                    <a:pt x="0" y="0"/>
                  </a:moveTo>
                  <a:lnTo>
                    <a:pt x="32" y="0"/>
                  </a:lnTo>
                  <a:lnTo>
                    <a:pt x="32" y="363"/>
                  </a:lnTo>
                  <a:lnTo>
                    <a:pt x="314" y="576"/>
                  </a:lnTo>
                  <a:lnTo>
                    <a:pt x="314" y="2402"/>
                  </a:lnTo>
                  <a:lnTo>
                    <a:pt x="0" y="2402"/>
                  </a:lnTo>
                  <a:lnTo>
                    <a:pt x="0" y="0"/>
                  </a:lnTo>
                  <a:close/>
                </a:path>
              </a:pathLst>
            </a:custGeom>
            <a:solidFill>
              <a:srgbClr val="D8D8D8">
                <a:alpha val="29411"/>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57" name="Google Shape;557;p54"/>
            <p:cNvSpPr/>
            <p:nvPr/>
          </p:nvSpPr>
          <p:spPr>
            <a:xfrm>
              <a:off x="4037012" y="2241456"/>
              <a:ext cx="385285" cy="2295791"/>
            </a:xfrm>
            <a:custGeom>
              <a:rect b="b" l="l" r="r" t="t"/>
              <a:pathLst>
                <a:path extrusionOk="0" h="2884" w="484">
                  <a:moveTo>
                    <a:pt x="305" y="0"/>
                  </a:moveTo>
                  <a:lnTo>
                    <a:pt x="322" y="0"/>
                  </a:lnTo>
                  <a:lnTo>
                    <a:pt x="322" y="407"/>
                  </a:lnTo>
                  <a:lnTo>
                    <a:pt x="409" y="407"/>
                  </a:lnTo>
                  <a:lnTo>
                    <a:pt x="409" y="731"/>
                  </a:lnTo>
                  <a:lnTo>
                    <a:pt x="484" y="731"/>
                  </a:lnTo>
                  <a:lnTo>
                    <a:pt x="484" y="2884"/>
                  </a:lnTo>
                  <a:lnTo>
                    <a:pt x="0" y="2884"/>
                  </a:lnTo>
                  <a:lnTo>
                    <a:pt x="0" y="1014"/>
                  </a:lnTo>
                  <a:lnTo>
                    <a:pt x="144" y="1077"/>
                  </a:lnTo>
                  <a:lnTo>
                    <a:pt x="144" y="731"/>
                  </a:lnTo>
                  <a:lnTo>
                    <a:pt x="219" y="731"/>
                  </a:lnTo>
                  <a:lnTo>
                    <a:pt x="219" y="407"/>
                  </a:lnTo>
                  <a:lnTo>
                    <a:pt x="305" y="407"/>
                  </a:lnTo>
                  <a:lnTo>
                    <a:pt x="305" y="0"/>
                  </a:lnTo>
                  <a:close/>
                </a:path>
              </a:pathLst>
            </a:custGeom>
            <a:solidFill>
              <a:srgbClr val="D8D8D8">
                <a:alpha val="29411"/>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grpSp>
        <p:nvGrpSpPr>
          <p:cNvPr id="558" name="Google Shape;558;p54"/>
          <p:cNvGrpSpPr/>
          <p:nvPr/>
        </p:nvGrpSpPr>
        <p:grpSpPr>
          <a:xfrm>
            <a:off x="1034867" y="2103048"/>
            <a:ext cx="9988333" cy="2175710"/>
            <a:chOff x="817320" y="2337890"/>
            <a:chExt cx="7737858" cy="1685500"/>
          </a:xfrm>
        </p:grpSpPr>
        <p:sp>
          <p:nvSpPr>
            <p:cNvPr id="559" name="Google Shape;559;p54"/>
            <p:cNvSpPr/>
            <p:nvPr/>
          </p:nvSpPr>
          <p:spPr>
            <a:xfrm>
              <a:off x="817320" y="2337890"/>
              <a:ext cx="1490066" cy="1685500"/>
            </a:xfrm>
            <a:custGeom>
              <a:rect b="b" l="l" r="r" t="t"/>
              <a:pathLst>
                <a:path extrusionOk="0" h="1685500" w="1490066">
                  <a:moveTo>
                    <a:pt x="1490066" y="1685500"/>
                  </a:moveTo>
                  <a:lnTo>
                    <a:pt x="1490066" y="614149"/>
                  </a:lnTo>
                  <a:lnTo>
                    <a:pt x="985099" y="614149"/>
                  </a:lnTo>
                  <a:lnTo>
                    <a:pt x="985099" y="0"/>
                  </a:lnTo>
                  <a:lnTo>
                    <a:pt x="0" y="0"/>
                  </a:lnTo>
                </a:path>
              </a:pathLst>
            </a:custGeom>
            <a:noFill/>
            <a:ln cap="flat" cmpd="sng" w="1270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60" name="Google Shape;560;p54"/>
            <p:cNvSpPr/>
            <p:nvPr/>
          </p:nvSpPr>
          <p:spPr>
            <a:xfrm>
              <a:off x="2269509" y="3052424"/>
              <a:ext cx="2232343" cy="943910"/>
            </a:xfrm>
            <a:custGeom>
              <a:rect b="b" l="l" r="r" t="t"/>
              <a:pathLst>
                <a:path extrusionOk="0" h="943910" w="2232343">
                  <a:moveTo>
                    <a:pt x="2232343" y="0"/>
                  </a:moveTo>
                  <a:lnTo>
                    <a:pt x="2232343" y="567335"/>
                  </a:lnTo>
                  <a:lnTo>
                    <a:pt x="1432308" y="567335"/>
                  </a:lnTo>
                  <a:lnTo>
                    <a:pt x="1432308" y="943910"/>
                  </a:lnTo>
                  <a:lnTo>
                    <a:pt x="0" y="943910"/>
                  </a:lnTo>
                </a:path>
              </a:pathLst>
            </a:custGeom>
            <a:noFill/>
            <a:ln cap="flat" cmpd="sng" w="1270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cxnSp>
          <p:nvCxnSpPr>
            <p:cNvPr id="561" name="Google Shape;561;p54"/>
            <p:cNvCxnSpPr/>
            <p:nvPr/>
          </p:nvCxnSpPr>
          <p:spPr>
            <a:xfrm>
              <a:off x="4458527" y="3063277"/>
              <a:ext cx="1513629" cy="0"/>
            </a:xfrm>
            <a:prstGeom prst="straightConnector1">
              <a:avLst/>
            </a:prstGeom>
            <a:noFill/>
            <a:ln cap="flat" cmpd="sng" w="127000">
              <a:solidFill>
                <a:schemeClr val="accent3"/>
              </a:solidFill>
              <a:prstDash val="solid"/>
              <a:round/>
              <a:headEnd len="sm" w="sm" type="none"/>
              <a:tailEnd len="sm" w="sm" type="none"/>
            </a:ln>
          </p:spPr>
        </p:cxnSp>
        <p:sp>
          <p:nvSpPr>
            <p:cNvPr id="562" name="Google Shape;562;p54"/>
            <p:cNvSpPr/>
            <p:nvPr/>
          </p:nvSpPr>
          <p:spPr>
            <a:xfrm>
              <a:off x="5967194" y="3017782"/>
              <a:ext cx="2587984" cy="998470"/>
            </a:xfrm>
            <a:custGeom>
              <a:rect b="b" l="l" r="r" t="t"/>
              <a:pathLst>
                <a:path extrusionOk="0" h="998470" w="2587984">
                  <a:moveTo>
                    <a:pt x="2587984" y="998470"/>
                  </a:moveTo>
                  <a:lnTo>
                    <a:pt x="576942" y="998470"/>
                  </a:lnTo>
                  <a:lnTo>
                    <a:pt x="576942" y="530384"/>
                  </a:lnTo>
                  <a:lnTo>
                    <a:pt x="0" y="530384"/>
                  </a:lnTo>
                  <a:lnTo>
                    <a:pt x="0" y="0"/>
                  </a:lnTo>
                </a:path>
              </a:pathLst>
            </a:custGeom>
            <a:noFill/>
            <a:ln cap="flat" cmpd="sng" w="1270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grpSp>
      <p:sp>
        <p:nvSpPr>
          <p:cNvPr id="563" name="Google Shape;563;p54"/>
          <p:cNvSpPr/>
          <p:nvPr/>
        </p:nvSpPr>
        <p:spPr>
          <a:xfrm>
            <a:off x="10515328" y="3944910"/>
            <a:ext cx="638630" cy="6386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64" name="Google Shape;564;p54"/>
          <p:cNvSpPr/>
          <p:nvPr/>
        </p:nvSpPr>
        <p:spPr>
          <a:xfrm>
            <a:off x="1017727" y="1986933"/>
            <a:ext cx="232229" cy="232229"/>
          </a:xfrm>
          <a:prstGeom prst="ellipse">
            <a:avLst/>
          </a:prstGeom>
          <a:solidFill>
            <a:schemeClr val="lt1"/>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65" name="Google Shape;565;p54"/>
          <p:cNvSpPr/>
          <p:nvPr/>
        </p:nvSpPr>
        <p:spPr>
          <a:xfrm>
            <a:off x="5661257" y="2923291"/>
            <a:ext cx="232229" cy="232229"/>
          </a:xfrm>
          <a:prstGeom prst="ellipse">
            <a:avLst/>
          </a:prstGeom>
          <a:solidFill>
            <a:schemeClr val="lt1"/>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66" name="Google Shape;566;p54"/>
          <p:cNvSpPr/>
          <p:nvPr/>
        </p:nvSpPr>
        <p:spPr>
          <a:xfrm>
            <a:off x="2846527" y="4119148"/>
            <a:ext cx="232229" cy="232229"/>
          </a:xfrm>
          <a:prstGeom prst="ellipse">
            <a:avLst/>
          </a:prstGeom>
          <a:solidFill>
            <a:schemeClr val="lt1"/>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67" name="Google Shape;567;p54"/>
          <p:cNvSpPr/>
          <p:nvPr/>
        </p:nvSpPr>
        <p:spPr>
          <a:xfrm>
            <a:off x="7561078" y="2923291"/>
            <a:ext cx="232229" cy="232229"/>
          </a:xfrm>
          <a:prstGeom prst="ellipse">
            <a:avLst/>
          </a:prstGeom>
          <a:solidFill>
            <a:schemeClr val="lt1"/>
          </a:solidFill>
          <a:ln cap="flat" cmpd="sng" w="25400">
            <a:solidFill>
              <a:srgbClr val="BFBFB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568" name="Google Shape;568;p54"/>
          <p:cNvSpPr txBox="1"/>
          <p:nvPr/>
        </p:nvSpPr>
        <p:spPr>
          <a:xfrm>
            <a:off x="2926060" y="5158533"/>
            <a:ext cx="2354845" cy="395173"/>
          </a:xfrm>
          <a:prstGeom prst="rect">
            <a:avLst/>
          </a:prstGeom>
          <a:noFill/>
          <a:ln>
            <a:noFill/>
          </a:ln>
        </p:spPr>
        <p:txBody>
          <a:bodyPr anchorCtr="0" anchor="ctr" bIns="45700" lIns="0" spcFirstLastPara="1" rIns="0" wrap="square" tIns="45700">
            <a:noAutofit/>
          </a:bodyPr>
          <a:lstStyle/>
          <a:p>
            <a:pPr indent="0" lvl="0" marL="0" marR="0" rtl="0" algn="l">
              <a:lnSpc>
                <a:spcPct val="80000"/>
              </a:lnSpc>
              <a:spcBef>
                <a:spcPts val="0"/>
              </a:spcBef>
              <a:spcAft>
                <a:spcPts val="0"/>
              </a:spcAft>
              <a:buClr>
                <a:srgbClr val="000000"/>
              </a:buClr>
              <a:buSzPts val="2000"/>
              <a:buFont typeface="Arial"/>
              <a:buNone/>
            </a:pPr>
            <a:r>
              <a:rPr b="1" i="0" lang="en-US" sz="2000" u="none" cap="none" strike="noStrike">
                <a:solidFill>
                  <a:srgbClr val="3F3F3F"/>
                </a:solidFill>
                <a:latin typeface="Open Sans"/>
                <a:ea typeface="Open Sans"/>
                <a:cs typeface="Open Sans"/>
                <a:sym typeface="Open Sans"/>
              </a:rPr>
              <a:t>July - August</a:t>
            </a:r>
            <a:endParaRPr b="0" i="0" sz="2000" u="none" cap="none" strike="noStrike">
              <a:solidFill>
                <a:srgbClr val="000000"/>
              </a:solidFill>
              <a:latin typeface="Arial"/>
              <a:ea typeface="Arial"/>
              <a:cs typeface="Arial"/>
              <a:sym typeface="Arial"/>
            </a:endParaRPr>
          </a:p>
        </p:txBody>
      </p:sp>
      <p:sp>
        <p:nvSpPr>
          <p:cNvPr id="569" name="Google Shape;569;p54"/>
          <p:cNvSpPr txBox="1"/>
          <p:nvPr/>
        </p:nvSpPr>
        <p:spPr>
          <a:xfrm>
            <a:off x="9030043" y="2146776"/>
            <a:ext cx="2447700" cy="850800"/>
          </a:xfrm>
          <a:prstGeom prst="rect">
            <a:avLst/>
          </a:prstGeom>
          <a:noFill/>
          <a:ln>
            <a:noFill/>
          </a:ln>
        </p:spPr>
        <p:txBody>
          <a:bodyPr anchorCtr="0" anchor="t" bIns="45700" lIns="0" spcFirstLastPara="1" rIns="0" wrap="square" tIns="45700">
            <a:noAutofit/>
          </a:bodyPr>
          <a:lstStyle/>
          <a:p>
            <a:pPr indent="0" lvl="0" marL="0" marR="0" rtl="0" algn="l">
              <a:lnSpc>
                <a:spcPct val="120000"/>
              </a:lnSpc>
              <a:spcBef>
                <a:spcPts val="0"/>
              </a:spcBef>
              <a:spcAft>
                <a:spcPts val="0"/>
              </a:spcAft>
              <a:buClr>
                <a:srgbClr val="000000"/>
              </a:buClr>
              <a:buSzPts val="1400"/>
              <a:buFont typeface="Arial"/>
              <a:buNone/>
            </a:pPr>
            <a:r>
              <a:rPr lang="en-US">
                <a:solidFill>
                  <a:srgbClr val="595959"/>
                </a:solidFill>
                <a:latin typeface="Open Sans"/>
                <a:ea typeface="Open Sans"/>
                <a:cs typeface="Open Sans"/>
                <a:sym typeface="Open Sans"/>
              </a:rPr>
              <a:t>Testing, </a:t>
            </a:r>
            <a:r>
              <a:rPr b="0" i="0" lang="en-US" sz="1400" u="none" cap="none" strike="noStrike">
                <a:solidFill>
                  <a:srgbClr val="595959"/>
                </a:solidFill>
                <a:latin typeface="Open Sans"/>
                <a:ea typeface="Open Sans"/>
                <a:cs typeface="Open Sans"/>
                <a:sym typeface="Open Sans"/>
              </a:rPr>
              <a:t>Presentation preparation</a:t>
            </a:r>
            <a:r>
              <a:rPr lang="en-US">
                <a:solidFill>
                  <a:srgbClr val="595959"/>
                </a:solidFill>
                <a:latin typeface="Open Sans"/>
                <a:ea typeface="Open Sans"/>
                <a:cs typeface="Open Sans"/>
                <a:sym typeface="Open Sans"/>
              </a:rPr>
              <a:t>,</a:t>
            </a:r>
            <a:r>
              <a:rPr b="0" i="0" lang="en-US" sz="1400" u="none" cap="none" strike="noStrike">
                <a:solidFill>
                  <a:srgbClr val="595959"/>
                </a:solidFill>
                <a:latin typeface="Open Sans"/>
                <a:ea typeface="Open Sans"/>
                <a:cs typeface="Open Sans"/>
                <a:sym typeface="Open Sans"/>
              </a:rPr>
              <a:t> Presenting project  </a:t>
            </a:r>
            <a:endParaRPr b="0" i="0" sz="1400" u="none" cap="none" strike="noStrike">
              <a:solidFill>
                <a:srgbClr val="000000"/>
              </a:solidFill>
              <a:latin typeface="Arial"/>
              <a:ea typeface="Arial"/>
              <a:cs typeface="Arial"/>
              <a:sym typeface="Arial"/>
            </a:endParaRPr>
          </a:p>
        </p:txBody>
      </p:sp>
      <p:sp>
        <p:nvSpPr>
          <p:cNvPr id="570" name="Google Shape;570;p54"/>
          <p:cNvSpPr txBox="1"/>
          <p:nvPr/>
        </p:nvSpPr>
        <p:spPr>
          <a:xfrm>
            <a:off x="6882100" y="5290232"/>
            <a:ext cx="2859300" cy="264900"/>
          </a:xfrm>
          <a:prstGeom prst="rect">
            <a:avLst/>
          </a:prstGeom>
          <a:noFill/>
          <a:ln>
            <a:noFill/>
          </a:ln>
        </p:spPr>
        <p:txBody>
          <a:bodyPr anchorCtr="0" anchor="ctr" bIns="45700" lIns="0" spcFirstLastPara="1" rIns="0" wrap="square" tIns="45700">
            <a:noAutofit/>
          </a:bodyPr>
          <a:lstStyle/>
          <a:p>
            <a:pPr indent="0" lvl="0" marL="0" marR="0" rtl="0" algn="l">
              <a:lnSpc>
                <a:spcPct val="80000"/>
              </a:lnSpc>
              <a:spcBef>
                <a:spcPts val="0"/>
              </a:spcBef>
              <a:spcAft>
                <a:spcPts val="0"/>
              </a:spcAft>
              <a:buClr>
                <a:srgbClr val="000000"/>
              </a:buClr>
              <a:buSzPts val="2000"/>
              <a:buFont typeface="Arial"/>
              <a:buNone/>
            </a:pPr>
            <a:r>
              <a:rPr b="1" lang="en-US" sz="2000">
                <a:solidFill>
                  <a:srgbClr val="3F3F3F"/>
                </a:solidFill>
                <a:latin typeface="Open Sans"/>
                <a:ea typeface="Open Sans"/>
                <a:cs typeface="Open Sans"/>
                <a:sym typeface="Open Sans"/>
              </a:rPr>
              <a:t>September - October</a:t>
            </a:r>
            <a:endParaRPr b="0" i="0" sz="2000" u="none" cap="none" strike="noStrike">
              <a:solidFill>
                <a:srgbClr val="000000"/>
              </a:solidFill>
              <a:latin typeface="Arial"/>
              <a:ea typeface="Arial"/>
              <a:cs typeface="Arial"/>
              <a:sym typeface="Arial"/>
            </a:endParaRPr>
          </a:p>
        </p:txBody>
      </p:sp>
      <p:sp>
        <p:nvSpPr>
          <p:cNvPr id="571" name="Google Shape;571;p54"/>
          <p:cNvSpPr txBox="1"/>
          <p:nvPr/>
        </p:nvSpPr>
        <p:spPr>
          <a:xfrm>
            <a:off x="6965255" y="5591697"/>
            <a:ext cx="2447716" cy="1109214"/>
          </a:xfrm>
          <a:prstGeom prst="rect">
            <a:avLst/>
          </a:prstGeom>
          <a:noFill/>
          <a:ln>
            <a:noFill/>
          </a:ln>
        </p:spPr>
        <p:txBody>
          <a:bodyPr anchorCtr="0" anchor="t" bIns="45700" lIns="0" spcFirstLastPara="1" rIns="0" wrap="square" tIns="45700">
            <a:noAutofit/>
          </a:bodyPr>
          <a:lstStyle/>
          <a:p>
            <a:pPr indent="0" lvl="0" marL="0" marR="0" rtl="0" algn="l">
              <a:lnSpc>
                <a:spcPct val="120000"/>
              </a:lnSpc>
              <a:spcBef>
                <a:spcPts val="0"/>
              </a:spcBef>
              <a:spcAft>
                <a:spcPts val="0"/>
              </a:spcAft>
              <a:buClr>
                <a:srgbClr val="000000"/>
              </a:buClr>
              <a:buSzPts val="1400"/>
              <a:buFont typeface="Arial"/>
              <a:buNone/>
            </a:pPr>
            <a:r>
              <a:rPr lang="en-US">
                <a:solidFill>
                  <a:srgbClr val="595959"/>
                </a:solidFill>
                <a:latin typeface="Open Sans"/>
                <a:ea typeface="Open Sans"/>
                <a:cs typeface="Open Sans"/>
                <a:sym typeface="Open Sans"/>
              </a:rPr>
              <a:t>PCB, Hardware testing, </a:t>
            </a:r>
            <a:endParaRPr>
              <a:solidFill>
                <a:srgbClr val="595959"/>
              </a:solidFill>
              <a:latin typeface="Open Sans"/>
              <a:ea typeface="Open Sans"/>
              <a:cs typeface="Open Sans"/>
              <a:sym typeface="Open Sans"/>
            </a:endParaRPr>
          </a:p>
          <a:p>
            <a:pPr indent="0" lvl="0" marL="0" marR="0" rtl="0" algn="l">
              <a:lnSpc>
                <a:spcPct val="120000"/>
              </a:lnSpc>
              <a:spcBef>
                <a:spcPts val="0"/>
              </a:spcBef>
              <a:spcAft>
                <a:spcPts val="0"/>
              </a:spcAft>
              <a:buClr>
                <a:srgbClr val="000000"/>
              </a:buClr>
              <a:buSzPts val="1400"/>
              <a:buFont typeface="Arial"/>
              <a:buNone/>
            </a:pPr>
            <a:r>
              <a:rPr b="0" i="0" lang="en-US" sz="1400" u="none" cap="none" strike="noStrike">
                <a:solidFill>
                  <a:srgbClr val="595959"/>
                </a:solidFill>
                <a:latin typeface="Open Sans"/>
                <a:ea typeface="Open Sans"/>
                <a:cs typeface="Open Sans"/>
                <a:sym typeface="Open Sans"/>
              </a:rPr>
              <a:t> </a:t>
            </a:r>
            <a:r>
              <a:rPr lang="en-US">
                <a:solidFill>
                  <a:srgbClr val="595959"/>
                </a:solidFill>
                <a:latin typeface="Open Sans"/>
                <a:ea typeface="Open Sans"/>
                <a:cs typeface="Open Sans"/>
                <a:sym typeface="Open Sans"/>
              </a:rPr>
              <a:t>CDR </a:t>
            </a:r>
            <a:r>
              <a:rPr lang="en-US">
                <a:solidFill>
                  <a:srgbClr val="595959"/>
                </a:solidFill>
                <a:latin typeface="Open Sans"/>
                <a:ea typeface="Open Sans"/>
                <a:cs typeface="Open Sans"/>
                <a:sym typeface="Open Sans"/>
              </a:rPr>
              <a:t>presentation, App, Facial Rec camera</a:t>
            </a:r>
            <a:endParaRPr>
              <a:solidFill>
                <a:srgbClr val="595959"/>
              </a:solidFill>
              <a:latin typeface="Open Sans"/>
              <a:ea typeface="Open Sans"/>
              <a:cs typeface="Open Sans"/>
              <a:sym typeface="Open Sans"/>
            </a:endParaRPr>
          </a:p>
        </p:txBody>
      </p:sp>
      <p:sp>
        <p:nvSpPr>
          <p:cNvPr id="572" name="Google Shape;572;p54"/>
          <p:cNvSpPr txBox="1"/>
          <p:nvPr/>
        </p:nvSpPr>
        <p:spPr>
          <a:xfrm>
            <a:off x="4258524" y="1737830"/>
            <a:ext cx="2447716" cy="393377"/>
          </a:xfrm>
          <a:prstGeom prst="rect">
            <a:avLst/>
          </a:prstGeom>
          <a:noFill/>
          <a:ln>
            <a:noFill/>
          </a:ln>
        </p:spPr>
        <p:txBody>
          <a:bodyPr anchorCtr="0" anchor="ctr" bIns="45700" lIns="0" spcFirstLastPara="1" rIns="0" wrap="square" tIns="45700">
            <a:noAutofit/>
          </a:bodyPr>
          <a:lstStyle/>
          <a:p>
            <a:pPr indent="0" lvl="0" marL="0" marR="0" rtl="0" algn="l">
              <a:lnSpc>
                <a:spcPct val="80000"/>
              </a:lnSpc>
              <a:spcBef>
                <a:spcPts val="0"/>
              </a:spcBef>
              <a:spcAft>
                <a:spcPts val="0"/>
              </a:spcAft>
              <a:buClr>
                <a:srgbClr val="000000"/>
              </a:buClr>
              <a:buSzPts val="2000"/>
              <a:buFont typeface="Arial"/>
              <a:buNone/>
            </a:pPr>
            <a:r>
              <a:rPr b="1" i="0" lang="en-US" sz="2000" u="none" cap="none" strike="noStrike">
                <a:solidFill>
                  <a:srgbClr val="3F3F3F"/>
                </a:solidFill>
                <a:latin typeface="Open Sans"/>
                <a:ea typeface="Open Sans"/>
                <a:cs typeface="Open Sans"/>
                <a:sym typeface="Open Sans"/>
              </a:rPr>
              <a:t>May - </a:t>
            </a:r>
            <a:r>
              <a:rPr b="1" lang="en-US" sz="2000">
                <a:solidFill>
                  <a:srgbClr val="3F3F3F"/>
                </a:solidFill>
                <a:latin typeface="Open Sans"/>
                <a:ea typeface="Open Sans"/>
                <a:cs typeface="Open Sans"/>
                <a:sym typeface="Open Sans"/>
              </a:rPr>
              <a:t>June</a:t>
            </a:r>
            <a:endParaRPr b="0" i="0" sz="2000" u="none" cap="none" strike="noStrike">
              <a:solidFill>
                <a:srgbClr val="000000"/>
              </a:solidFill>
              <a:latin typeface="Arial"/>
              <a:ea typeface="Arial"/>
              <a:cs typeface="Arial"/>
              <a:sym typeface="Arial"/>
            </a:endParaRPr>
          </a:p>
        </p:txBody>
      </p:sp>
      <p:sp>
        <p:nvSpPr>
          <p:cNvPr id="573" name="Google Shape;573;p54"/>
          <p:cNvSpPr txBox="1"/>
          <p:nvPr/>
        </p:nvSpPr>
        <p:spPr>
          <a:xfrm>
            <a:off x="4258524" y="2152738"/>
            <a:ext cx="2447716" cy="592150"/>
          </a:xfrm>
          <a:prstGeom prst="rect">
            <a:avLst/>
          </a:prstGeom>
          <a:noFill/>
          <a:ln>
            <a:noFill/>
          </a:ln>
        </p:spPr>
        <p:txBody>
          <a:bodyPr anchorCtr="0" anchor="t" bIns="45700" lIns="0" spcFirstLastPara="1" rIns="0" wrap="square" tIns="45700">
            <a:noAutofit/>
          </a:bodyPr>
          <a:lstStyle/>
          <a:p>
            <a:pPr indent="0" lvl="0" marL="0" marR="0" rtl="0" algn="l">
              <a:lnSpc>
                <a:spcPct val="120000"/>
              </a:lnSpc>
              <a:spcBef>
                <a:spcPts val="0"/>
              </a:spcBef>
              <a:spcAft>
                <a:spcPts val="0"/>
              </a:spcAft>
              <a:buClr>
                <a:srgbClr val="000000"/>
              </a:buClr>
              <a:buSzPts val="1400"/>
              <a:buFont typeface="Arial"/>
              <a:buNone/>
            </a:pPr>
            <a:r>
              <a:rPr b="0" i="0" lang="en-US" sz="1400" u="none" cap="none" strike="noStrike">
                <a:solidFill>
                  <a:srgbClr val="595959"/>
                </a:solidFill>
                <a:latin typeface="Open Sans"/>
                <a:ea typeface="Open Sans"/>
                <a:cs typeface="Open Sans"/>
                <a:sym typeface="Open Sans"/>
              </a:rPr>
              <a:t>Planning, Gantt Chart, ERD, divide and quan initiated, </a:t>
            </a:r>
            <a:r>
              <a:rPr lang="en-US">
                <a:solidFill>
                  <a:srgbClr val="595959"/>
                </a:solidFill>
                <a:latin typeface="Open Sans"/>
                <a:ea typeface="Open Sans"/>
                <a:cs typeface="Open Sans"/>
                <a:sym typeface="Open Sans"/>
              </a:rPr>
              <a:t>documentation, Power Supply</a:t>
            </a:r>
            <a:endParaRPr b="0" i="0" sz="1400" u="none" cap="none" strike="noStrike">
              <a:solidFill>
                <a:srgbClr val="000000"/>
              </a:solidFill>
              <a:latin typeface="Arial"/>
              <a:ea typeface="Arial"/>
              <a:cs typeface="Arial"/>
              <a:sym typeface="Arial"/>
            </a:endParaRPr>
          </a:p>
        </p:txBody>
      </p:sp>
      <p:cxnSp>
        <p:nvCxnSpPr>
          <p:cNvPr id="574" name="Google Shape;574;p54"/>
          <p:cNvCxnSpPr>
            <a:stCxn id="565" idx="4"/>
          </p:cNvCxnSpPr>
          <p:nvPr/>
        </p:nvCxnSpPr>
        <p:spPr>
          <a:xfrm flipH="1" rot="-5400000">
            <a:off x="4906472" y="4026420"/>
            <a:ext cx="2418900" cy="677100"/>
          </a:xfrm>
          <a:prstGeom prst="bentConnector3">
            <a:avLst>
              <a:gd fmla="val 100242" name="adj1"/>
            </a:avLst>
          </a:prstGeom>
          <a:noFill/>
          <a:ln cap="flat" cmpd="sng" w="9525">
            <a:solidFill>
              <a:srgbClr val="3997A4"/>
            </a:solidFill>
            <a:prstDash val="solid"/>
            <a:round/>
            <a:headEnd len="sm" w="sm" type="none"/>
            <a:tailEnd len="med" w="med" type="triangle"/>
          </a:ln>
        </p:spPr>
      </p:cxnSp>
      <p:cxnSp>
        <p:nvCxnSpPr>
          <p:cNvPr id="575" name="Google Shape;575;p54"/>
          <p:cNvCxnSpPr>
            <a:stCxn id="567" idx="0"/>
          </p:cNvCxnSpPr>
          <p:nvPr/>
        </p:nvCxnSpPr>
        <p:spPr>
          <a:xfrm rot="-5400000">
            <a:off x="7730893" y="2049391"/>
            <a:ext cx="820200" cy="927600"/>
          </a:xfrm>
          <a:prstGeom prst="bentConnector2">
            <a:avLst/>
          </a:prstGeom>
          <a:noFill/>
          <a:ln cap="flat" cmpd="sng" w="9525">
            <a:solidFill>
              <a:srgbClr val="3997A4"/>
            </a:solidFill>
            <a:prstDash val="solid"/>
            <a:round/>
            <a:headEnd len="sm" w="sm" type="none"/>
            <a:tailEnd len="med" w="med" type="triangle"/>
          </a:ln>
        </p:spPr>
      </p:cxnSp>
      <p:cxnSp>
        <p:nvCxnSpPr>
          <p:cNvPr id="576" name="Google Shape;576;p54"/>
          <p:cNvCxnSpPr/>
          <p:nvPr/>
        </p:nvCxnSpPr>
        <p:spPr>
          <a:xfrm>
            <a:off x="1244913" y="2103048"/>
            <a:ext cx="2681029" cy="0"/>
          </a:xfrm>
          <a:prstGeom prst="straightConnector1">
            <a:avLst/>
          </a:prstGeom>
          <a:noFill/>
          <a:ln cap="flat" cmpd="sng" w="9525">
            <a:solidFill>
              <a:srgbClr val="3997A4"/>
            </a:solidFill>
            <a:prstDash val="solid"/>
            <a:round/>
            <a:headEnd len="sm" w="sm" type="none"/>
            <a:tailEnd len="med" w="med" type="triangle"/>
          </a:ln>
        </p:spPr>
      </p:cxnSp>
      <p:cxnSp>
        <p:nvCxnSpPr>
          <p:cNvPr id="577" name="Google Shape;577;p54"/>
          <p:cNvCxnSpPr/>
          <p:nvPr/>
        </p:nvCxnSpPr>
        <p:spPr>
          <a:xfrm>
            <a:off x="2958303" y="4452972"/>
            <a:ext cx="0" cy="524759"/>
          </a:xfrm>
          <a:prstGeom prst="straightConnector1">
            <a:avLst/>
          </a:prstGeom>
          <a:noFill/>
          <a:ln cap="flat" cmpd="sng" w="9525">
            <a:solidFill>
              <a:srgbClr val="3997A4"/>
            </a:solidFill>
            <a:prstDash val="solid"/>
            <a:round/>
            <a:headEnd len="sm" w="sm" type="none"/>
            <a:tailEnd len="med" w="med" type="triangle"/>
          </a:ln>
        </p:spPr>
      </p:cxnSp>
      <p:sp>
        <p:nvSpPr>
          <p:cNvPr id="578" name="Google Shape;578;p54"/>
          <p:cNvSpPr/>
          <p:nvPr/>
        </p:nvSpPr>
        <p:spPr>
          <a:xfrm>
            <a:off x="10689272" y="4146659"/>
            <a:ext cx="290742" cy="235133"/>
          </a:xfrm>
          <a:custGeom>
            <a:rect b="b" l="l" r="r" t="t"/>
            <a:pathLst>
              <a:path extrusionOk="0" h="6575" w="8130">
                <a:moveTo>
                  <a:pt x="2384" y="4874"/>
                </a:moveTo>
                <a:lnTo>
                  <a:pt x="846" y="3340"/>
                </a:lnTo>
                <a:lnTo>
                  <a:pt x="0" y="4184"/>
                </a:lnTo>
                <a:lnTo>
                  <a:pt x="2029" y="6207"/>
                </a:lnTo>
                <a:lnTo>
                  <a:pt x="2032" y="6205"/>
                </a:lnTo>
                <a:lnTo>
                  <a:pt x="2403" y="6575"/>
                </a:lnTo>
                <a:lnTo>
                  <a:pt x="8130" y="859"/>
                </a:lnTo>
                <a:lnTo>
                  <a:pt x="7269" y="0"/>
                </a:lnTo>
                <a:lnTo>
                  <a:pt x="2384" y="4874"/>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579" name="Google Shape;579;p54"/>
          <p:cNvSpPr txBox="1"/>
          <p:nvPr/>
        </p:nvSpPr>
        <p:spPr>
          <a:xfrm>
            <a:off x="2986600" y="5655692"/>
            <a:ext cx="2447716" cy="592150"/>
          </a:xfrm>
          <a:prstGeom prst="rect">
            <a:avLst/>
          </a:prstGeom>
          <a:noFill/>
          <a:ln>
            <a:noFill/>
          </a:ln>
        </p:spPr>
        <p:txBody>
          <a:bodyPr anchorCtr="0" anchor="t" bIns="45700" lIns="0" spcFirstLastPara="1" rIns="0" wrap="square" tIns="45700">
            <a:noAutofit/>
          </a:bodyPr>
          <a:lstStyle/>
          <a:p>
            <a:pPr indent="0" lvl="0" marL="0" marR="0" rtl="0" algn="l">
              <a:lnSpc>
                <a:spcPct val="120000"/>
              </a:lnSpc>
              <a:spcBef>
                <a:spcPts val="0"/>
              </a:spcBef>
              <a:spcAft>
                <a:spcPts val="0"/>
              </a:spcAft>
              <a:buClr>
                <a:srgbClr val="000000"/>
              </a:buClr>
              <a:buSzPts val="1400"/>
              <a:buFont typeface="Arial"/>
              <a:buNone/>
            </a:pPr>
            <a:r>
              <a:rPr b="0" i="0" lang="en-US" sz="1400" u="none" cap="none" strike="noStrike">
                <a:solidFill>
                  <a:srgbClr val="595959"/>
                </a:solidFill>
                <a:latin typeface="Open Sans"/>
                <a:ea typeface="Open Sans"/>
                <a:cs typeface="Open Sans"/>
                <a:sym typeface="Open Sans"/>
              </a:rPr>
              <a:t>Table of Content and documentation completed. Schematics, </a:t>
            </a:r>
            <a:r>
              <a:rPr lang="en-US">
                <a:solidFill>
                  <a:srgbClr val="595959"/>
                </a:solidFill>
                <a:latin typeface="Open Sans"/>
                <a:ea typeface="Open Sans"/>
                <a:cs typeface="Open Sans"/>
                <a:sym typeface="Open Sans"/>
              </a:rPr>
              <a:t>MCU, Sensors testings</a:t>
            </a:r>
            <a:endParaRPr b="0" i="0" sz="1400" u="none" cap="none" strike="noStrike">
              <a:solidFill>
                <a:srgbClr val="000000"/>
              </a:solidFill>
              <a:latin typeface="Arial"/>
              <a:ea typeface="Arial"/>
              <a:cs typeface="Arial"/>
              <a:sym typeface="Arial"/>
            </a:endParaRPr>
          </a:p>
        </p:txBody>
      </p:sp>
      <p:sp>
        <p:nvSpPr>
          <p:cNvPr id="580" name="Google Shape;580;p54"/>
          <p:cNvSpPr txBox="1"/>
          <p:nvPr/>
        </p:nvSpPr>
        <p:spPr>
          <a:xfrm>
            <a:off x="8947925" y="1783675"/>
            <a:ext cx="3240900" cy="63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US" sz="2000"/>
              <a:t>November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4" name="Shape 584"/>
        <p:cNvGrpSpPr/>
        <p:nvPr/>
      </p:nvGrpSpPr>
      <p:grpSpPr>
        <a:xfrm>
          <a:off x="0" y="0"/>
          <a:ext cx="0" cy="0"/>
          <a:chOff x="0" y="0"/>
          <a:chExt cx="0" cy="0"/>
        </a:xfrm>
      </p:grpSpPr>
      <p:sp>
        <p:nvSpPr>
          <p:cNvPr id="585" name="Google Shape;585;p55"/>
          <p:cNvSpPr txBox="1"/>
          <p:nvPr/>
        </p:nvSpPr>
        <p:spPr>
          <a:xfrm>
            <a:off x="7286679" y="3587350"/>
            <a:ext cx="1568896" cy="40011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Open Sans"/>
                <a:ea typeface="Open Sans"/>
                <a:cs typeface="Open Sans"/>
                <a:sym typeface="Open Sans"/>
              </a:rPr>
              <a:t> </a:t>
            </a:r>
            <a:endParaRPr b="1" i="0" sz="2000" u="none" cap="none" strike="noStrike">
              <a:solidFill>
                <a:schemeClr val="lt1"/>
              </a:solidFill>
              <a:latin typeface="Open Sans"/>
              <a:ea typeface="Open Sans"/>
              <a:cs typeface="Open Sans"/>
              <a:sym typeface="Open Sans"/>
            </a:endParaRPr>
          </a:p>
        </p:txBody>
      </p:sp>
      <p:pic>
        <p:nvPicPr>
          <p:cNvPr id="586" name="Google Shape;586;p55"/>
          <p:cNvPicPr preferRelativeResize="0"/>
          <p:nvPr/>
        </p:nvPicPr>
        <p:blipFill>
          <a:blip r:embed="rId3">
            <a:alphaModFix/>
          </a:blip>
          <a:stretch>
            <a:fillRect/>
          </a:stretch>
        </p:blipFill>
        <p:spPr>
          <a:xfrm>
            <a:off x="76200" y="94750"/>
            <a:ext cx="12036424" cy="66748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1" name="Shape 591"/>
        <p:cNvGrpSpPr/>
        <p:nvPr/>
      </p:nvGrpSpPr>
      <p:grpSpPr>
        <a:xfrm>
          <a:off x="0" y="0"/>
          <a:ext cx="0" cy="0"/>
          <a:chOff x="0" y="0"/>
          <a:chExt cx="0" cy="0"/>
        </a:xfrm>
      </p:grpSpPr>
      <p:sp>
        <p:nvSpPr>
          <p:cNvPr id="592" name="Google Shape;592;p56"/>
          <p:cNvSpPr txBox="1"/>
          <p:nvPr>
            <p:ph idx="1" type="body"/>
          </p:nvPr>
        </p:nvSpPr>
        <p:spPr>
          <a:xfrm>
            <a:off x="0" y="794684"/>
            <a:ext cx="4726200" cy="649200"/>
          </a:xfrm>
          <a:prstGeom prst="rect">
            <a:avLst/>
          </a:prstGeom>
          <a:noFill/>
          <a:ln>
            <a:noFill/>
          </a:ln>
        </p:spPr>
        <p:txBody>
          <a:bodyPr anchorCtr="0" anchor="ctr" bIns="60925" lIns="121875" spcFirstLastPara="1" rIns="121875" wrap="square" tIns="60925">
            <a:noAutofit/>
          </a:bodyPr>
          <a:lstStyle/>
          <a:p>
            <a:pPr indent="0" lvl="0" marL="0" rtl="0" algn="l">
              <a:lnSpc>
                <a:spcPct val="100000"/>
              </a:lnSpc>
              <a:spcBef>
                <a:spcPts val="0"/>
              </a:spcBef>
              <a:spcAft>
                <a:spcPts val="0"/>
              </a:spcAft>
              <a:buClr>
                <a:schemeClr val="lt1"/>
              </a:buClr>
              <a:buSzPts val="3600"/>
              <a:buFont typeface="Open Sans"/>
              <a:buNone/>
            </a:pPr>
            <a:r>
              <a:rPr b="1" lang="en-US"/>
              <a:t>Milestones</a:t>
            </a:r>
            <a:endParaRPr b="1" sz="3600"/>
          </a:p>
        </p:txBody>
      </p:sp>
      <p:pic>
        <p:nvPicPr>
          <p:cNvPr id="593" name="Google Shape;593;p56"/>
          <p:cNvPicPr preferRelativeResize="0"/>
          <p:nvPr/>
        </p:nvPicPr>
        <p:blipFill>
          <a:blip r:embed="rId3">
            <a:alphaModFix/>
          </a:blip>
          <a:stretch>
            <a:fillRect/>
          </a:stretch>
        </p:blipFill>
        <p:spPr>
          <a:xfrm>
            <a:off x="426194" y="2615250"/>
            <a:ext cx="5668224" cy="2664075"/>
          </a:xfrm>
          <a:prstGeom prst="rect">
            <a:avLst/>
          </a:prstGeom>
          <a:noFill/>
          <a:ln>
            <a:noFill/>
          </a:ln>
        </p:spPr>
      </p:pic>
      <p:graphicFrame>
        <p:nvGraphicFramePr>
          <p:cNvPr id="594" name="Google Shape;594;p56"/>
          <p:cNvGraphicFramePr/>
          <p:nvPr/>
        </p:nvGraphicFramePr>
        <p:xfrm>
          <a:off x="6528125" y="584050"/>
          <a:ext cx="3000000" cy="3000000"/>
        </p:xfrm>
        <a:graphic>
          <a:graphicData uri="http://schemas.openxmlformats.org/drawingml/2006/table">
            <a:tbl>
              <a:tblPr>
                <a:noFill/>
                <a:tableStyleId>{FF319E46-7259-47BD-9571-A9959FC6EF8B}</a:tableStyleId>
              </a:tblPr>
              <a:tblGrid>
                <a:gridCol w="2303300"/>
                <a:gridCol w="1063050"/>
                <a:gridCol w="1471950"/>
              </a:tblGrid>
              <a:tr h="247650">
                <a:tc gridSpan="3">
                  <a:txBody>
                    <a:bodyPr/>
                    <a:lstStyle/>
                    <a:p>
                      <a:pPr indent="0" lvl="0" marL="0" rtl="0" algn="ctr">
                        <a:lnSpc>
                          <a:spcPct val="115000"/>
                        </a:lnSpc>
                        <a:spcBef>
                          <a:spcPts val="0"/>
                        </a:spcBef>
                        <a:spcAft>
                          <a:spcPts val="0"/>
                        </a:spcAft>
                        <a:buNone/>
                      </a:pPr>
                      <a:r>
                        <a:rPr lang="en-US" sz="1800"/>
                        <a:t>Senior Design 1 Milestone</a:t>
                      </a:r>
                      <a:endParaRPr sz="1800"/>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hMerge="1"/>
                <a:tc hMerge="1"/>
              </a:tr>
              <a:tr h="428625">
                <a:tc>
                  <a:txBody>
                    <a:bodyPr/>
                    <a:lstStyle/>
                    <a:p>
                      <a:pPr indent="0" lvl="0" marL="0" rtl="0" algn="ctr">
                        <a:lnSpc>
                          <a:spcPct val="115000"/>
                        </a:lnSpc>
                        <a:spcBef>
                          <a:spcPts val="0"/>
                        </a:spcBef>
                        <a:spcAft>
                          <a:spcPts val="0"/>
                        </a:spcAft>
                        <a:buNone/>
                      </a:pPr>
                      <a:r>
                        <a:rPr lang="en-US"/>
                        <a:t>Description</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Week #</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Dates</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352425">
                <a:tc>
                  <a:txBody>
                    <a:bodyPr/>
                    <a:lstStyle/>
                    <a:p>
                      <a:pPr indent="0" lvl="0" marL="0" rtl="0" algn="ctr">
                        <a:lnSpc>
                          <a:spcPct val="115000"/>
                        </a:lnSpc>
                        <a:spcBef>
                          <a:spcPts val="0"/>
                        </a:spcBef>
                        <a:spcAft>
                          <a:spcPts val="0"/>
                        </a:spcAft>
                        <a:buNone/>
                      </a:pPr>
                      <a:r>
                        <a:rPr lang="en-US"/>
                        <a:t>Brainstorming</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1</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May 14 - May 21</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352425">
                <a:tc>
                  <a:txBody>
                    <a:bodyPr/>
                    <a:lstStyle/>
                    <a:p>
                      <a:pPr indent="0" lvl="0" marL="0" rtl="0" algn="ctr">
                        <a:lnSpc>
                          <a:spcPct val="115000"/>
                        </a:lnSpc>
                        <a:spcBef>
                          <a:spcPts val="0"/>
                        </a:spcBef>
                        <a:spcAft>
                          <a:spcPts val="0"/>
                        </a:spcAft>
                        <a:buNone/>
                      </a:pPr>
                      <a:r>
                        <a:rPr lang="en-US"/>
                        <a:t>Project Selection</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2</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May 21 - May 29</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352425">
                <a:tc>
                  <a:txBody>
                    <a:bodyPr/>
                    <a:lstStyle/>
                    <a:p>
                      <a:pPr indent="0" lvl="0" marL="0" rtl="0" algn="ctr">
                        <a:lnSpc>
                          <a:spcPct val="115000"/>
                        </a:lnSpc>
                        <a:spcBef>
                          <a:spcPts val="0"/>
                        </a:spcBef>
                        <a:spcAft>
                          <a:spcPts val="0"/>
                        </a:spcAft>
                        <a:buNone/>
                      </a:pPr>
                      <a:r>
                        <a:rPr lang="en-US"/>
                        <a:t>Divide and Conquer 1.0 &amp; 2.0</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2</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May 21 - May 29</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352425">
                <a:tc>
                  <a:txBody>
                    <a:bodyPr/>
                    <a:lstStyle/>
                    <a:p>
                      <a:pPr indent="0" lvl="0" marL="0" rtl="0" algn="ctr">
                        <a:lnSpc>
                          <a:spcPct val="115000"/>
                        </a:lnSpc>
                        <a:spcBef>
                          <a:spcPts val="0"/>
                        </a:spcBef>
                        <a:spcAft>
                          <a:spcPts val="0"/>
                        </a:spcAft>
                        <a:buNone/>
                      </a:pPr>
                      <a:r>
                        <a:rPr lang="en-US"/>
                        <a:t>Research and Documentation</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4</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June 7 - July 7</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200025">
                <a:tc>
                  <a:txBody>
                    <a:bodyPr/>
                    <a:lstStyle/>
                    <a:p>
                      <a:pPr indent="0" lvl="0" marL="0" rtl="0" algn="ctr">
                        <a:lnSpc>
                          <a:spcPct val="115000"/>
                        </a:lnSpc>
                        <a:spcBef>
                          <a:spcPts val="0"/>
                        </a:spcBef>
                        <a:spcAft>
                          <a:spcPts val="0"/>
                        </a:spcAft>
                        <a:buNone/>
                      </a:pPr>
                      <a:r>
                        <a:rPr lang="en-US"/>
                        <a:t>Table of Contents</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6</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7-Jun</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352425">
                <a:tc>
                  <a:txBody>
                    <a:bodyPr/>
                    <a:lstStyle/>
                    <a:p>
                      <a:pPr indent="0" lvl="0" marL="0" rtl="0" algn="ctr">
                        <a:lnSpc>
                          <a:spcPct val="115000"/>
                        </a:lnSpc>
                        <a:spcBef>
                          <a:spcPts val="0"/>
                        </a:spcBef>
                        <a:spcAft>
                          <a:spcPts val="0"/>
                        </a:spcAft>
                        <a:buNone/>
                      </a:pPr>
                      <a:r>
                        <a:rPr lang="en-US"/>
                        <a:t>Writing</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6</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June 7 - July 7</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200025">
                <a:tc>
                  <a:txBody>
                    <a:bodyPr/>
                    <a:lstStyle/>
                    <a:p>
                      <a:pPr indent="0" lvl="0" marL="0" rtl="0" algn="ctr">
                        <a:lnSpc>
                          <a:spcPct val="115000"/>
                        </a:lnSpc>
                        <a:spcBef>
                          <a:spcPts val="0"/>
                        </a:spcBef>
                        <a:spcAft>
                          <a:spcPts val="0"/>
                        </a:spcAft>
                        <a:buNone/>
                      </a:pPr>
                      <a:r>
                        <a:rPr lang="en-US"/>
                        <a:t>Senior Design 1 Draft</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7</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7-Jul</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352425">
                <a:tc>
                  <a:txBody>
                    <a:bodyPr/>
                    <a:lstStyle/>
                    <a:p>
                      <a:pPr indent="0" lvl="0" marL="0" rtl="0" algn="ctr">
                        <a:lnSpc>
                          <a:spcPct val="115000"/>
                        </a:lnSpc>
                        <a:spcBef>
                          <a:spcPts val="0"/>
                        </a:spcBef>
                        <a:spcAft>
                          <a:spcPts val="0"/>
                        </a:spcAft>
                        <a:buNone/>
                      </a:pPr>
                      <a:r>
                        <a:rPr lang="en-US"/>
                        <a:t>Research and Design</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7</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7-Jul</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200025">
                <a:tc>
                  <a:txBody>
                    <a:bodyPr/>
                    <a:lstStyle/>
                    <a:p>
                      <a:pPr indent="0" lvl="0" marL="0" rtl="0" algn="ctr">
                        <a:lnSpc>
                          <a:spcPct val="115000"/>
                        </a:lnSpc>
                        <a:spcBef>
                          <a:spcPts val="0"/>
                        </a:spcBef>
                        <a:spcAft>
                          <a:spcPts val="0"/>
                        </a:spcAft>
                        <a:buNone/>
                      </a:pPr>
                      <a:r>
                        <a:rPr lang="en-US"/>
                        <a:t>Finalizing the Paper</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8</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13-Jul</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200025">
                <a:tc>
                  <a:txBody>
                    <a:bodyPr/>
                    <a:lstStyle/>
                    <a:p>
                      <a:pPr indent="0" lvl="0" marL="0" rtl="0" algn="ctr">
                        <a:lnSpc>
                          <a:spcPct val="115000"/>
                        </a:lnSpc>
                        <a:spcBef>
                          <a:spcPts val="0"/>
                        </a:spcBef>
                        <a:spcAft>
                          <a:spcPts val="0"/>
                        </a:spcAft>
                        <a:buNone/>
                      </a:pPr>
                      <a:r>
                        <a:rPr lang="en-US"/>
                        <a:t>Final Document</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10</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20-Jul</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9" name="Shape 599"/>
        <p:cNvGrpSpPr/>
        <p:nvPr/>
      </p:nvGrpSpPr>
      <p:grpSpPr>
        <a:xfrm>
          <a:off x="0" y="0"/>
          <a:ext cx="0" cy="0"/>
          <a:chOff x="0" y="0"/>
          <a:chExt cx="0" cy="0"/>
        </a:xfrm>
      </p:grpSpPr>
      <p:sp>
        <p:nvSpPr>
          <p:cNvPr id="600" name="Google Shape;600;p57"/>
          <p:cNvSpPr txBox="1"/>
          <p:nvPr>
            <p:ph idx="1" type="body"/>
          </p:nvPr>
        </p:nvSpPr>
        <p:spPr>
          <a:xfrm>
            <a:off x="0" y="794684"/>
            <a:ext cx="4726200" cy="649200"/>
          </a:xfrm>
          <a:prstGeom prst="rect">
            <a:avLst/>
          </a:prstGeom>
          <a:noFill/>
          <a:ln>
            <a:noFill/>
          </a:ln>
        </p:spPr>
        <p:txBody>
          <a:bodyPr anchorCtr="0" anchor="ctr" bIns="60925" lIns="121875" spcFirstLastPara="1" rIns="121875" wrap="square" tIns="60925">
            <a:noAutofit/>
          </a:bodyPr>
          <a:lstStyle/>
          <a:p>
            <a:pPr indent="0" lvl="0" marL="0" rtl="0" algn="l">
              <a:lnSpc>
                <a:spcPct val="100000"/>
              </a:lnSpc>
              <a:spcBef>
                <a:spcPts val="0"/>
              </a:spcBef>
              <a:spcAft>
                <a:spcPts val="0"/>
              </a:spcAft>
              <a:buClr>
                <a:schemeClr val="lt1"/>
              </a:buClr>
              <a:buSzPts val="3600"/>
              <a:buFont typeface="Open Sans"/>
              <a:buNone/>
            </a:pPr>
            <a:r>
              <a:rPr b="1" lang="en-US"/>
              <a:t>Milestones</a:t>
            </a:r>
            <a:endParaRPr b="1" sz="3600"/>
          </a:p>
        </p:txBody>
      </p:sp>
      <p:sp>
        <p:nvSpPr>
          <p:cNvPr id="601" name="Google Shape;601;p57"/>
          <p:cNvSpPr txBox="1"/>
          <p:nvPr/>
        </p:nvSpPr>
        <p:spPr>
          <a:xfrm>
            <a:off x="897325" y="1803075"/>
            <a:ext cx="3993300" cy="442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602" name="Google Shape;602;p57"/>
          <p:cNvPicPr preferRelativeResize="0"/>
          <p:nvPr/>
        </p:nvPicPr>
        <p:blipFill>
          <a:blip r:embed="rId3">
            <a:alphaModFix/>
          </a:blip>
          <a:stretch>
            <a:fillRect/>
          </a:stretch>
        </p:blipFill>
        <p:spPr>
          <a:xfrm>
            <a:off x="426194" y="2615250"/>
            <a:ext cx="5668224" cy="2664075"/>
          </a:xfrm>
          <a:prstGeom prst="rect">
            <a:avLst/>
          </a:prstGeom>
          <a:noFill/>
          <a:ln>
            <a:noFill/>
          </a:ln>
        </p:spPr>
      </p:pic>
      <p:graphicFrame>
        <p:nvGraphicFramePr>
          <p:cNvPr id="603" name="Google Shape;603;p57"/>
          <p:cNvGraphicFramePr/>
          <p:nvPr/>
        </p:nvGraphicFramePr>
        <p:xfrm>
          <a:off x="7360975" y="968800"/>
          <a:ext cx="3000000" cy="3000000"/>
        </p:xfrm>
        <a:graphic>
          <a:graphicData uri="http://schemas.openxmlformats.org/drawingml/2006/table">
            <a:tbl>
              <a:tblPr>
                <a:noFill/>
                <a:tableStyleId>{FF319E46-7259-47BD-9571-A9959FC6EF8B}</a:tableStyleId>
              </a:tblPr>
              <a:tblGrid>
                <a:gridCol w="2021400"/>
                <a:gridCol w="922025"/>
                <a:gridCol w="1253025"/>
              </a:tblGrid>
              <a:tr h="488975">
                <a:tc gridSpan="3">
                  <a:txBody>
                    <a:bodyPr/>
                    <a:lstStyle/>
                    <a:p>
                      <a:pPr indent="0" lvl="0" marL="0" rtl="0" algn="ctr">
                        <a:lnSpc>
                          <a:spcPct val="115000"/>
                        </a:lnSpc>
                        <a:spcBef>
                          <a:spcPts val="0"/>
                        </a:spcBef>
                        <a:spcAft>
                          <a:spcPts val="0"/>
                        </a:spcAft>
                        <a:buNone/>
                      </a:pPr>
                      <a:r>
                        <a:rPr lang="en-US" sz="1800"/>
                        <a:t>Senior Design 2 Milestone</a:t>
                      </a:r>
                      <a:endParaRPr sz="1800"/>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hMerge="1"/>
                <a:tc hMerge="1"/>
              </a:tr>
              <a:tr h="333525">
                <a:tc>
                  <a:txBody>
                    <a:bodyPr/>
                    <a:lstStyle/>
                    <a:p>
                      <a:pPr indent="0" lvl="0" marL="0" rtl="0" algn="ctr">
                        <a:lnSpc>
                          <a:spcPct val="115000"/>
                        </a:lnSpc>
                        <a:spcBef>
                          <a:spcPts val="0"/>
                        </a:spcBef>
                        <a:spcAft>
                          <a:spcPts val="0"/>
                        </a:spcAft>
                        <a:buNone/>
                      </a:pPr>
                      <a:r>
                        <a:rPr lang="en-US"/>
                        <a:t>Description</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Week #</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Dates</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525375">
                <a:tc>
                  <a:txBody>
                    <a:bodyPr/>
                    <a:lstStyle/>
                    <a:p>
                      <a:pPr indent="0" lvl="0" marL="0" rtl="0" algn="ctr">
                        <a:lnSpc>
                          <a:spcPct val="115000"/>
                        </a:lnSpc>
                        <a:spcBef>
                          <a:spcPts val="0"/>
                        </a:spcBef>
                        <a:spcAft>
                          <a:spcPts val="0"/>
                        </a:spcAft>
                        <a:buNone/>
                      </a:pPr>
                      <a:r>
                        <a:rPr lang="en-US"/>
                        <a:t>Build Prototype</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5 - 7</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Sep 21 – Oct 1</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333525">
                <a:tc>
                  <a:txBody>
                    <a:bodyPr/>
                    <a:lstStyle/>
                    <a:p>
                      <a:pPr indent="0" lvl="0" marL="0" rtl="0" algn="ctr">
                        <a:lnSpc>
                          <a:spcPct val="115000"/>
                        </a:lnSpc>
                        <a:spcBef>
                          <a:spcPts val="0"/>
                        </a:spcBef>
                        <a:spcAft>
                          <a:spcPts val="0"/>
                        </a:spcAft>
                        <a:buNone/>
                      </a:pPr>
                      <a:r>
                        <a:rPr lang="en-US"/>
                        <a:t>CDR Presentation</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6 </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Sep 26</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525375">
                <a:tc>
                  <a:txBody>
                    <a:bodyPr/>
                    <a:lstStyle/>
                    <a:p>
                      <a:pPr indent="0" lvl="0" marL="0" rtl="0" algn="ctr">
                        <a:lnSpc>
                          <a:spcPct val="115000"/>
                        </a:lnSpc>
                        <a:spcBef>
                          <a:spcPts val="0"/>
                        </a:spcBef>
                        <a:spcAft>
                          <a:spcPts val="0"/>
                        </a:spcAft>
                        <a:buNone/>
                      </a:pPr>
                      <a:r>
                        <a:rPr lang="en-US"/>
                        <a:t>Testing &amp; Redesign</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7 - 10</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Oct 1 – Oct 22</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525375">
                <a:tc>
                  <a:txBody>
                    <a:bodyPr/>
                    <a:lstStyle/>
                    <a:p>
                      <a:pPr indent="0" lvl="0" marL="0" rtl="0" algn="ctr">
                        <a:lnSpc>
                          <a:spcPct val="115000"/>
                        </a:lnSpc>
                        <a:spcBef>
                          <a:spcPts val="0"/>
                        </a:spcBef>
                        <a:spcAft>
                          <a:spcPts val="0"/>
                        </a:spcAft>
                        <a:buNone/>
                      </a:pPr>
                      <a:r>
                        <a:rPr lang="en-US"/>
                        <a:t>Finalize Prototype</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10 - 13</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Oct 22 – Nov 12</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333525">
                <a:tc>
                  <a:txBody>
                    <a:bodyPr/>
                    <a:lstStyle/>
                    <a:p>
                      <a:pPr indent="0" lvl="0" marL="0" rtl="0" algn="ctr">
                        <a:lnSpc>
                          <a:spcPct val="115000"/>
                        </a:lnSpc>
                        <a:spcBef>
                          <a:spcPts val="0"/>
                        </a:spcBef>
                        <a:spcAft>
                          <a:spcPts val="0"/>
                        </a:spcAft>
                        <a:buNone/>
                      </a:pPr>
                      <a:r>
                        <a:rPr lang="en-US"/>
                        <a:t>Final Report</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 14</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Nov 19</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333525">
                <a:tc>
                  <a:txBody>
                    <a:bodyPr/>
                    <a:lstStyle/>
                    <a:p>
                      <a:pPr indent="0" lvl="0" marL="0" rtl="0" algn="ctr">
                        <a:lnSpc>
                          <a:spcPct val="115000"/>
                        </a:lnSpc>
                        <a:spcBef>
                          <a:spcPts val="0"/>
                        </a:spcBef>
                        <a:spcAft>
                          <a:spcPts val="0"/>
                        </a:spcAft>
                        <a:buNone/>
                      </a:pPr>
                      <a:r>
                        <a:rPr lang="en-US"/>
                        <a:t>Final Presentation</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 </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a:t>TBA</a:t>
                      </a:r>
                      <a:endParaRPr/>
                    </a:p>
                  </a:txBody>
                  <a:tcPr marT="91425" marB="91425" marR="68575" marL="68575">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7" name="Shape 607"/>
        <p:cNvGrpSpPr/>
        <p:nvPr/>
      </p:nvGrpSpPr>
      <p:grpSpPr>
        <a:xfrm>
          <a:off x="0" y="0"/>
          <a:ext cx="0" cy="0"/>
          <a:chOff x="0" y="0"/>
          <a:chExt cx="0" cy="0"/>
        </a:xfrm>
      </p:grpSpPr>
      <p:pic>
        <p:nvPicPr>
          <p:cNvPr id="608" name="Google Shape;608;p58"/>
          <p:cNvPicPr preferRelativeResize="0"/>
          <p:nvPr>
            <p:ph idx="2" type="pic"/>
          </p:nvPr>
        </p:nvPicPr>
        <p:blipFill rotWithShape="1">
          <a:blip r:embed="rId3">
            <a:alphaModFix/>
          </a:blip>
          <a:srcRect b="0" l="0" r="0" t="0"/>
          <a:stretch/>
        </p:blipFill>
        <p:spPr>
          <a:xfrm>
            <a:off x="0" y="0"/>
            <a:ext cx="12188825" cy="6858000"/>
          </a:xfrm>
          <a:prstGeom prst="rect">
            <a:avLst/>
          </a:prstGeom>
          <a:noFill/>
          <a:ln>
            <a:noFill/>
          </a:ln>
        </p:spPr>
      </p:pic>
      <p:sp>
        <p:nvSpPr>
          <p:cNvPr id="609" name="Google Shape;609;p58"/>
          <p:cNvSpPr/>
          <p:nvPr/>
        </p:nvSpPr>
        <p:spPr>
          <a:xfrm>
            <a:off x="4726262" y="653507"/>
            <a:ext cx="7462563" cy="295232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610" name="Google Shape;610;p58"/>
          <p:cNvSpPr txBox="1"/>
          <p:nvPr/>
        </p:nvSpPr>
        <p:spPr>
          <a:xfrm>
            <a:off x="5374333" y="1249987"/>
            <a:ext cx="3764512" cy="923330"/>
          </a:xfrm>
          <a:prstGeom prst="rect">
            <a:avLst/>
          </a:prstGeom>
          <a:noFill/>
          <a:ln>
            <a:noFill/>
          </a:ln>
        </p:spPr>
        <p:txBody>
          <a:bodyPr anchorCtr="0" anchor="t" bIns="45700" lIns="0" spcFirstLastPara="1" rIns="0" wrap="square" tIns="45700">
            <a:no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lt1"/>
                </a:solidFill>
                <a:latin typeface="Open Sans"/>
                <a:ea typeface="Open Sans"/>
                <a:cs typeface="Open Sans"/>
                <a:sym typeface="Open Sans"/>
              </a:rPr>
              <a:t>Thank You</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5" name="Shape 615"/>
        <p:cNvGrpSpPr/>
        <p:nvPr/>
      </p:nvGrpSpPr>
      <p:grpSpPr>
        <a:xfrm>
          <a:off x="0" y="0"/>
          <a:ext cx="0" cy="0"/>
          <a:chOff x="0" y="0"/>
          <a:chExt cx="0" cy="0"/>
        </a:xfrm>
      </p:grpSpPr>
      <p:sp>
        <p:nvSpPr>
          <p:cNvPr id="616" name="Google Shape;616;p59"/>
          <p:cNvSpPr txBox="1"/>
          <p:nvPr/>
        </p:nvSpPr>
        <p:spPr>
          <a:xfrm>
            <a:off x="4654252" y="2852936"/>
            <a:ext cx="2622321" cy="70788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alibri"/>
                <a:ea typeface="Calibri"/>
                <a:cs typeface="Calibri"/>
                <a:sym typeface="Calibri"/>
              </a:rPr>
              <a:t>QUESTIONS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pic>
        <p:nvPicPr>
          <p:cNvPr id="286" name="Google Shape;286;p25"/>
          <p:cNvPicPr preferRelativeResize="0"/>
          <p:nvPr/>
        </p:nvPicPr>
        <p:blipFill>
          <a:blip r:embed="rId3">
            <a:alphaModFix/>
          </a:blip>
          <a:stretch>
            <a:fillRect/>
          </a:stretch>
        </p:blipFill>
        <p:spPr>
          <a:xfrm>
            <a:off x="9520625" y="515025"/>
            <a:ext cx="2514750" cy="5746625"/>
          </a:xfrm>
          <a:prstGeom prst="rect">
            <a:avLst/>
          </a:prstGeom>
          <a:noFill/>
          <a:ln>
            <a:noFill/>
          </a:ln>
        </p:spPr>
      </p:pic>
      <p:pic>
        <p:nvPicPr>
          <p:cNvPr id="287" name="Google Shape;287;p25"/>
          <p:cNvPicPr preferRelativeResize="0"/>
          <p:nvPr/>
        </p:nvPicPr>
        <p:blipFill rotWithShape="1">
          <a:blip r:embed="rId4">
            <a:alphaModFix/>
          </a:blip>
          <a:srcRect b="4102" l="2387" r="60241" t="4322"/>
          <a:stretch/>
        </p:blipFill>
        <p:spPr>
          <a:xfrm>
            <a:off x="4721500" y="949775"/>
            <a:ext cx="1372925" cy="2135525"/>
          </a:xfrm>
          <a:prstGeom prst="rect">
            <a:avLst/>
          </a:prstGeom>
          <a:noFill/>
          <a:ln>
            <a:noFill/>
          </a:ln>
        </p:spPr>
      </p:pic>
      <p:pic>
        <p:nvPicPr>
          <p:cNvPr id="288" name="Google Shape;288;p25"/>
          <p:cNvPicPr preferRelativeResize="0"/>
          <p:nvPr/>
        </p:nvPicPr>
        <p:blipFill rotWithShape="1">
          <a:blip r:embed="rId5">
            <a:alphaModFix/>
          </a:blip>
          <a:srcRect b="21432" l="5739" r="3729" t="16551"/>
          <a:stretch/>
        </p:blipFill>
        <p:spPr>
          <a:xfrm>
            <a:off x="4721525" y="3699650"/>
            <a:ext cx="1563100" cy="1070725"/>
          </a:xfrm>
          <a:prstGeom prst="rect">
            <a:avLst/>
          </a:prstGeom>
          <a:noFill/>
          <a:ln>
            <a:noFill/>
          </a:ln>
        </p:spPr>
      </p:pic>
      <p:pic>
        <p:nvPicPr>
          <p:cNvPr id="289" name="Google Shape;289;p25"/>
          <p:cNvPicPr preferRelativeResize="0"/>
          <p:nvPr/>
        </p:nvPicPr>
        <p:blipFill rotWithShape="1">
          <a:blip r:embed="rId6">
            <a:alphaModFix/>
          </a:blip>
          <a:srcRect b="19799" l="19283" r="13898" t="12043"/>
          <a:stretch/>
        </p:blipFill>
        <p:spPr>
          <a:xfrm>
            <a:off x="6519150" y="949775"/>
            <a:ext cx="1563112" cy="2135525"/>
          </a:xfrm>
          <a:prstGeom prst="rect">
            <a:avLst/>
          </a:prstGeom>
          <a:noFill/>
          <a:ln>
            <a:noFill/>
          </a:ln>
        </p:spPr>
      </p:pic>
      <p:pic>
        <p:nvPicPr>
          <p:cNvPr id="290" name="Google Shape;290;p25"/>
          <p:cNvPicPr preferRelativeResize="0"/>
          <p:nvPr/>
        </p:nvPicPr>
        <p:blipFill>
          <a:blip r:embed="rId7">
            <a:alphaModFix/>
          </a:blip>
          <a:stretch>
            <a:fillRect/>
          </a:stretch>
        </p:blipFill>
        <p:spPr>
          <a:xfrm>
            <a:off x="6811600" y="4641725"/>
            <a:ext cx="1457375" cy="1711200"/>
          </a:xfrm>
          <a:prstGeom prst="rect">
            <a:avLst/>
          </a:prstGeom>
          <a:noFill/>
          <a:ln>
            <a:noFill/>
          </a:ln>
        </p:spPr>
      </p:pic>
      <p:sp>
        <p:nvSpPr>
          <p:cNvPr id="291" name="Google Shape;291;p25"/>
          <p:cNvSpPr/>
          <p:nvPr/>
        </p:nvSpPr>
        <p:spPr>
          <a:xfrm>
            <a:off x="821750" y="612300"/>
            <a:ext cx="2810700" cy="649200"/>
          </a:xfrm>
          <a:prstGeom prst="rect">
            <a:avLst/>
          </a:prstGeom>
          <a:solidFill>
            <a:schemeClr val="accent4">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lang="en-US" sz="3000">
                <a:solidFill>
                  <a:schemeClr val="lt1"/>
                </a:solidFill>
                <a:latin typeface="Calibri"/>
                <a:ea typeface="Calibri"/>
                <a:cs typeface="Calibri"/>
                <a:sym typeface="Calibri"/>
              </a:rPr>
              <a:t>How it works</a:t>
            </a:r>
            <a:endParaRPr b="0" i="0" sz="3000" u="none" cap="none" strike="noStrike">
              <a:solidFill>
                <a:schemeClr val="lt1"/>
              </a:solidFill>
              <a:latin typeface="Calibri"/>
              <a:ea typeface="Calibri"/>
              <a:cs typeface="Calibri"/>
              <a:sym typeface="Calibri"/>
            </a:endParaRPr>
          </a:p>
        </p:txBody>
      </p:sp>
      <p:grpSp>
        <p:nvGrpSpPr>
          <p:cNvPr id="292" name="Google Shape;292;p25"/>
          <p:cNvGrpSpPr/>
          <p:nvPr/>
        </p:nvGrpSpPr>
        <p:grpSpPr>
          <a:xfrm>
            <a:off x="225120" y="1780485"/>
            <a:ext cx="4166386" cy="4643734"/>
            <a:chOff x="691787" y="2226015"/>
            <a:chExt cx="3605700" cy="1224000"/>
          </a:xfrm>
        </p:grpSpPr>
        <p:sp>
          <p:nvSpPr>
            <p:cNvPr id="293" name="Google Shape;293;p25"/>
            <p:cNvSpPr/>
            <p:nvPr/>
          </p:nvSpPr>
          <p:spPr>
            <a:xfrm>
              <a:off x="691787" y="2226015"/>
              <a:ext cx="3605700" cy="1224000"/>
            </a:xfrm>
            <a:prstGeom prst="rect">
              <a:avLst/>
            </a:prstGeom>
            <a:gradFill>
              <a:gsLst>
                <a:gs pos="0">
                  <a:schemeClr val="accent1"/>
                </a:gs>
                <a:gs pos="100000">
                  <a:srgbClr val="3E9AA6">
                    <a:alpha val="80000"/>
                  </a:srgbClr>
                </a:gs>
              </a:gsLst>
              <a:lin ang="2700006"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294" name="Google Shape;294;p25"/>
            <p:cNvSpPr txBox="1"/>
            <p:nvPr/>
          </p:nvSpPr>
          <p:spPr>
            <a:xfrm>
              <a:off x="742835" y="2252110"/>
              <a:ext cx="3246300" cy="457800"/>
            </a:xfrm>
            <a:prstGeom prst="rect">
              <a:avLst/>
            </a:prstGeom>
            <a:noFill/>
            <a:ln>
              <a:noFill/>
            </a:ln>
          </p:spPr>
          <p:txBody>
            <a:bodyPr anchorCtr="0" anchor="t" bIns="45700" lIns="91425" spcFirstLastPara="1" rIns="91425" wrap="square" tIns="45700">
              <a:noAutofit/>
            </a:bodyPr>
            <a:lstStyle/>
            <a:p>
              <a:pPr indent="-381000" lvl="0" marL="457200" rtl="0" algn="l">
                <a:spcBef>
                  <a:spcPts val="0"/>
                </a:spcBef>
                <a:spcAft>
                  <a:spcPts val="0"/>
                </a:spcAft>
                <a:buClr>
                  <a:schemeClr val="lt1"/>
                </a:buClr>
                <a:buSzPts val="2400"/>
                <a:buFont typeface="Calibri"/>
                <a:buAutoNum type="arabicPeriod"/>
              </a:pPr>
              <a:r>
                <a:rPr lang="en-US" sz="2400">
                  <a:solidFill>
                    <a:schemeClr val="lt1"/>
                  </a:solidFill>
                  <a:latin typeface="Calibri"/>
                  <a:ea typeface="Calibri"/>
                  <a:cs typeface="Calibri"/>
                  <a:sym typeface="Calibri"/>
                </a:rPr>
                <a:t>Approach the door</a:t>
              </a:r>
              <a:endParaRPr sz="2400">
                <a:solidFill>
                  <a:schemeClr val="lt1"/>
                </a:solidFill>
                <a:latin typeface="Calibri"/>
                <a:ea typeface="Calibri"/>
                <a:cs typeface="Calibri"/>
                <a:sym typeface="Calibri"/>
              </a:endParaRPr>
            </a:p>
            <a:p>
              <a:pPr indent="0" lvl="0" marL="914400" rtl="0" algn="l">
                <a:spcBef>
                  <a:spcPts val="0"/>
                </a:spcBef>
                <a:spcAft>
                  <a:spcPts val="0"/>
                </a:spcAft>
                <a:buClr>
                  <a:schemeClr val="dk1"/>
                </a:buClr>
                <a:buSzPts val="1100"/>
                <a:buFont typeface="Arial"/>
                <a:buNone/>
              </a:pPr>
              <a:r>
                <a:t/>
              </a:r>
              <a:endParaRPr sz="2400">
                <a:solidFill>
                  <a:schemeClr val="lt1"/>
                </a:solidFill>
                <a:latin typeface="Calibri"/>
                <a:ea typeface="Calibri"/>
                <a:cs typeface="Calibri"/>
                <a:sym typeface="Calibri"/>
              </a:endParaRPr>
            </a:p>
            <a:p>
              <a:pPr indent="-381000" lvl="0" marL="457200" rtl="0" algn="l">
                <a:spcBef>
                  <a:spcPts val="0"/>
                </a:spcBef>
                <a:spcAft>
                  <a:spcPts val="0"/>
                </a:spcAft>
                <a:buClr>
                  <a:schemeClr val="lt1"/>
                </a:buClr>
                <a:buSzPts val="2400"/>
                <a:buFont typeface="Calibri"/>
                <a:buAutoNum type="arabicPeriod"/>
              </a:pPr>
              <a:r>
                <a:rPr lang="en-US" sz="2400">
                  <a:solidFill>
                    <a:schemeClr val="lt1"/>
                  </a:solidFill>
                  <a:latin typeface="Calibri"/>
                  <a:ea typeface="Calibri"/>
                  <a:cs typeface="Calibri"/>
                  <a:sym typeface="Calibri"/>
                </a:rPr>
                <a:t>Choose any sensor to use. this will activate the MCU and user will use that sensor to unlock the door.</a:t>
              </a:r>
              <a:endParaRPr sz="2400">
                <a:solidFill>
                  <a:schemeClr val="lt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2400">
                <a:solidFill>
                  <a:schemeClr val="lt1"/>
                </a:solidFill>
                <a:latin typeface="Calibri"/>
                <a:ea typeface="Calibri"/>
                <a:cs typeface="Calibri"/>
                <a:sym typeface="Calibri"/>
              </a:endParaRPr>
            </a:p>
            <a:p>
              <a:pPr indent="-381000" lvl="0" marL="457200" rtl="0" algn="l">
                <a:spcBef>
                  <a:spcPts val="0"/>
                </a:spcBef>
                <a:spcAft>
                  <a:spcPts val="0"/>
                </a:spcAft>
                <a:buClr>
                  <a:schemeClr val="lt1"/>
                </a:buClr>
                <a:buSzPts val="2400"/>
                <a:buFont typeface="Calibri"/>
                <a:buAutoNum type="arabicPeriod"/>
              </a:pPr>
              <a:r>
                <a:rPr lang="en-US" sz="2400">
                  <a:solidFill>
                    <a:schemeClr val="lt1"/>
                  </a:solidFill>
                  <a:latin typeface="Calibri"/>
                  <a:ea typeface="Calibri"/>
                  <a:cs typeface="Calibri"/>
                  <a:sym typeface="Calibri"/>
                </a:rPr>
                <a:t>The MCU will process the data from the source and determine whether to grant access or deny.</a:t>
              </a:r>
              <a:endParaRPr sz="24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2400"/>
                <a:buFont typeface="Arial"/>
                <a:buNone/>
              </a:pPr>
              <a:r>
                <a:t/>
              </a:r>
              <a:endParaRPr sz="2400">
                <a:solidFill>
                  <a:schemeClr val="lt1"/>
                </a:solidFill>
                <a:latin typeface="Open Sans"/>
                <a:ea typeface="Open Sans"/>
                <a:cs typeface="Open Sans"/>
                <a:sym typeface="Open Sans"/>
              </a:endParaRPr>
            </a:p>
          </p:txBody>
        </p:sp>
      </p:grpSp>
      <p:pic>
        <p:nvPicPr>
          <p:cNvPr id="295" name="Google Shape;295;p25"/>
          <p:cNvPicPr preferRelativeResize="0"/>
          <p:nvPr/>
        </p:nvPicPr>
        <p:blipFill rotWithShape="1">
          <a:blip r:embed="rId8">
            <a:alphaModFix/>
          </a:blip>
          <a:srcRect b="10580" l="0" r="0" t="9444"/>
          <a:stretch/>
        </p:blipFill>
        <p:spPr>
          <a:xfrm>
            <a:off x="4630337" y="4956925"/>
            <a:ext cx="1745475" cy="1396000"/>
          </a:xfrm>
          <a:prstGeom prst="rect">
            <a:avLst/>
          </a:prstGeom>
          <a:noFill/>
          <a:ln>
            <a:noFill/>
          </a:ln>
        </p:spPr>
      </p:pic>
      <p:sp>
        <p:nvSpPr>
          <p:cNvPr id="296" name="Google Shape;296;p25"/>
          <p:cNvSpPr txBox="1"/>
          <p:nvPr/>
        </p:nvSpPr>
        <p:spPr>
          <a:xfrm>
            <a:off x="4693650" y="528500"/>
            <a:ext cx="1400700" cy="42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latin typeface="Calibri"/>
                <a:ea typeface="Calibri"/>
                <a:cs typeface="Calibri"/>
                <a:sym typeface="Calibri"/>
              </a:rPr>
              <a:t>RFID</a:t>
            </a:r>
            <a:endParaRPr b="1">
              <a:latin typeface="Calibri"/>
              <a:ea typeface="Calibri"/>
              <a:cs typeface="Calibri"/>
              <a:sym typeface="Calibri"/>
            </a:endParaRPr>
          </a:p>
        </p:txBody>
      </p:sp>
      <p:sp>
        <p:nvSpPr>
          <p:cNvPr id="297" name="Google Shape;297;p25"/>
          <p:cNvSpPr txBox="1"/>
          <p:nvPr/>
        </p:nvSpPr>
        <p:spPr>
          <a:xfrm>
            <a:off x="6600350" y="402675"/>
            <a:ext cx="1400700" cy="42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latin typeface="Calibri"/>
                <a:ea typeface="Calibri"/>
                <a:cs typeface="Calibri"/>
                <a:sym typeface="Calibri"/>
              </a:rPr>
              <a:t>Touchscreen </a:t>
            </a:r>
            <a:endParaRPr b="1">
              <a:latin typeface="Calibri"/>
              <a:ea typeface="Calibri"/>
              <a:cs typeface="Calibri"/>
              <a:sym typeface="Calibri"/>
            </a:endParaRPr>
          </a:p>
          <a:p>
            <a:pPr indent="0" lvl="0" marL="0" rtl="0" algn="ctr">
              <a:spcBef>
                <a:spcPts val="0"/>
              </a:spcBef>
              <a:spcAft>
                <a:spcPts val="0"/>
              </a:spcAft>
              <a:buNone/>
            </a:pPr>
            <a:r>
              <a:rPr b="1" lang="en-US">
                <a:latin typeface="Calibri"/>
                <a:ea typeface="Calibri"/>
                <a:cs typeface="Calibri"/>
                <a:sym typeface="Calibri"/>
              </a:rPr>
              <a:t>KeyPad</a:t>
            </a:r>
            <a:endParaRPr b="1">
              <a:latin typeface="Calibri"/>
              <a:ea typeface="Calibri"/>
              <a:cs typeface="Calibri"/>
              <a:sym typeface="Calibri"/>
            </a:endParaRPr>
          </a:p>
        </p:txBody>
      </p:sp>
      <p:sp>
        <p:nvSpPr>
          <p:cNvPr id="298" name="Google Shape;298;p25"/>
          <p:cNvSpPr txBox="1"/>
          <p:nvPr/>
        </p:nvSpPr>
        <p:spPr>
          <a:xfrm>
            <a:off x="4754975" y="3085288"/>
            <a:ext cx="1400700" cy="42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latin typeface="Calibri"/>
                <a:ea typeface="Calibri"/>
                <a:cs typeface="Calibri"/>
                <a:sym typeface="Calibri"/>
              </a:rPr>
              <a:t>Fingerprint Scanner</a:t>
            </a:r>
            <a:endParaRPr b="1">
              <a:latin typeface="Calibri"/>
              <a:ea typeface="Calibri"/>
              <a:cs typeface="Calibri"/>
              <a:sym typeface="Calibri"/>
            </a:endParaRPr>
          </a:p>
        </p:txBody>
      </p:sp>
      <p:sp>
        <p:nvSpPr>
          <p:cNvPr id="299" name="Google Shape;299;p25"/>
          <p:cNvSpPr txBox="1"/>
          <p:nvPr/>
        </p:nvSpPr>
        <p:spPr>
          <a:xfrm>
            <a:off x="4802713" y="4641725"/>
            <a:ext cx="1400700" cy="42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latin typeface="Calibri"/>
                <a:ea typeface="Calibri"/>
                <a:cs typeface="Calibri"/>
                <a:sym typeface="Calibri"/>
              </a:rPr>
              <a:t>Camera</a:t>
            </a:r>
            <a:endParaRPr b="1">
              <a:latin typeface="Calibri"/>
              <a:ea typeface="Calibri"/>
              <a:cs typeface="Calibri"/>
              <a:sym typeface="Calibri"/>
            </a:endParaRPr>
          </a:p>
        </p:txBody>
      </p:sp>
      <p:pic>
        <p:nvPicPr>
          <p:cNvPr id="300" name="Google Shape;300;p25"/>
          <p:cNvPicPr preferRelativeResize="0"/>
          <p:nvPr/>
        </p:nvPicPr>
        <p:blipFill>
          <a:blip r:embed="rId9">
            <a:alphaModFix/>
          </a:blip>
          <a:stretch>
            <a:fillRect/>
          </a:stretch>
        </p:blipFill>
        <p:spPr>
          <a:xfrm>
            <a:off x="6811600" y="3204600"/>
            <a:ext cx="1400700" cy="1400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sp>
        <p:nvSpPr>
          <p:cNvPr id="306" name="Google Shape;306;p26"/>
          <p:cNvSpPr txBox="1"/>
          <p:nvPr>
            <p:ph idx="1" type="body"/>
          </p:nvPr>
        </p:nvSpPr>
        <p:spPr>
          <a:xfrm>
            <a:off x="0" y="794684"/>
            <a:ext cx="4726200" cy="649200"/>
          </a:xfrm>
          <a:prstGeom prst="rect">
            <a:avLst/>
          </a:prstGeom>
          <a:noFill/>
          <a:ln>
            <a:noFill/>
          </a:ln>
        </p:spPr>
        <p:txBody>
          <a:bodyPr anchorCtr="0" anchor="ctr" bIns="60925" lIns="121875" spcFirstLastPara="1" rIns="121875" wrap="square" tIns="60925">
            <a:noAutofit/>
          </a:bodyPr>
          <a:lstStyle/>
          <a:p>
            <a:pPr indent="0" lvl="0" marL="0" rtl="0" algn="ctr">
              <a:lnSpc>
                <a:spcPct val="100000"/>
              </a:lnSpc>
              <a:spcBef>
                <a:spcPts val="720"/>
              </a:spcBef>
              <a:spcAft>
                <a:spcPts val="0"/>
              </a:spcAft>
              <a:buSzPts val="3600"/>
              <a:buNone/>
            </a:pPr>
            <a:r>
              <a:rPr b="1" lang="en-US"/>
              <a:t>Motivation</a:t>
            </a:r>
            <a:endParaRPr b="1"/>
          </a:p>
        </p:txBody>
      </p:sp>
      <p:sp>
        <p:nvSpPr>
          <p:cNvPr id="307" name="Google Shape;307;p26"/>
          <p:cNvSpPr txBox="1"/>
          <p:nvPr/>
        </p:nvSpPr>
        <p:spPr>
          <a:xfrm>
            <a:off x="144425" y="2053850"/>
            <a:ext cx="7581900" cy="1659600"/>
          </a:xfrm>
          <a:prstGeom prst="rect">
            <a:avLst/>
          </a:prstGeom>
          <a:noFill/>
          <a:ln>
            <a:noFill/>
          </a:ln>
        </p:spPr>
        <p:txBody>
          <a:bodyPr anchorCtr="0" anchor="t" bIns="91425" lIns="91425" spcFirstLastPara="1" rIns="91425" wrap="square" tIns="91425">
            <a:noAutofit/>
          </a:bodyPr>
          <a:lstStyle/>
          <a:p>
            <a:pPr indent="-419100" lvl="0" marL="457200" rtl="0" algn="l">
              <a:spcBef>
                <a:spcPts val="0"/>
              </a:spcBef>
              <a:spcAft>
                <a:spcPts val="0"/>
              </a:spcAft>
              <a:buSzPts val="3000"/>
              <a:buFont typeface="Calibri"/>
              <a:buChar char="●"/>
            </a:pPr>
            <a:r>
              <a:rPr lang="en-US" sz="3000">
                <a:latin typeface="Calibri"/>
                <a:ea typeface="Calibri"/>
                <a:cs typeface="Calibri"/>
                <a:sym typeface="Calibri"/>
              </a:rPr>
              <a:t>Losing keys</a:t>
            </a:r>
            <a:endParaRPr sz="3000">
              <a:latin typeface="Calibri"/>
              <a:ea typeface="Calibri"/>
              <a:cs typeface="Calibri"/>
              <a:sym typeface="Calibri"/>
            </a:endParaRPr>
          </a:p>
          <a:p>
            <a:pPr indent="-419100" lvl="0" marL="457200" rtl="0" algn="l">
              <a:spcBef>
                <a:spcPts val="0"/>
              </a:spcBef>
              <a:spcAft>
                <a:spcPts val="0"/>
              </a:spcAft>
              <a:buSzPts val="3000"/>
              <a:buFont typeface="Calibri"/>
              <a:buChar char="●"/>
            </a:pPr>
            <a:r>
              <a:rPr lang="en-US" sz="3000">
                <a:latin typeface="Calibri"/>
                <a:ea typeface="Calibri"/>
                <a:cs typeface="Calibri"/>
                <a:sym typeface="Calibri"/>
              </a:rPr>
              <a:t>Easy access</a:t>
            </a:r>
            <a:endParaRPr sz="3000">
              <a:latin typeface="Calibri"/>
              <a:ea typeface="Calibri"/>
              <a:cs typeface="Calibri"/>
              <a:sym typeface="Calibri"/>
            </a:endParaRPr>
          </a:p>
          <a:p>
            <a:pPr indent="-419100" lvl="0" marL="457200" rtl="0" algn="l">
              <a:spcBef>
                <a:spcPts val="0"/>
              </a:spcBef>
              <a:spcAft>
                <a:spcPts val="0"/>
              </a:spcAft>
              <a:buSzPts val="3000"/>
              <a:buFont typeface="Calibri"/>
              <a:buChar char="●"/>
            </a:pPr>
            <a:r>
              <a:rPr lang="en-US" sz="3000">
                <a:latin typeface="Calibri"/>
                <a:ea typeface="Calibri"/>
                <a:cs typeface="Calibri"/>
                <a:sym typeface="Calibri"/>
              </a:rPr>
              <a:t>Saving money</a:t>
            </a:r>
            <a:endParaRPr sz="3000">
              <a:latin typeface="Calibri"/>
              <a:ea typeface="Calibri"/>
              <a:cs typeface="Calibri"/>
              <a:sym typeface="Calibri"/>
            </a:endParaRPr>
          </a:p>
          <a:p>
            <a:pPr indent="-419100" lvl="0" marL="457200" rtl="0" algn="l">
              <a:spcBef>
                <a:spcPts val="0"/>
              </a:spcBef>
              <a:spcAft>
                <a:spcPts val="0"/>
              </a:spcAft>
              <a:buSzPts val="3000"/>
              <a:buFont typeface="Calibri"/>
              <a:buChar char="●"/>
            </a:pPr>
            <a:r>
              <a:rPr lang="en-US" sz="3000">
                <a:latin typeface="Calibri"/>
                <a:ea typeface="Calibri"/>
                <a:cs typeface="Calibri"/>
                <a:sym typeface="Calibri"/>
              </a:rPr>
              <a:t>Giving access to others</a:t>
            </a:r>
            <a:endParaRPr sz="3000">
              <a:latin typeface="Calibri"/>
              <a:ea typeface="Calibri"/>
              <a:cs typeface="Calibri"/>
              <a:sym typeface="Calibri"/>
            </a:endParaRPr>
          </a:p>
          <a:p>
            <a:pPr indent="-419100" lvl="0" marL="457200" rtl="0" algn="l">
              <a:spcBef>
                <a:spcPts val="0"/>
              </a:spcBef>
              <a:spcAft>
                <a:spcPts val="0"/>
              </a:spcAft>
              <a:buSzPts val="3000"/>
              <a:buFont typeface="Calibri"/>
              <a:buChar char="●"/>
            </a:pPr>
            <a:r>
              <a:rPr lang="en-US" sz="3000">
                <a:solidFill>
                  <a:schemeClr val="dk1"/>
                </a:solidFill>
                <a:latin typeface="Calibri"/>
                <a:ea typeface="Calibri"/>
                <a:cs typeface="Calibri"/>
                <a:sym typeface="Calibri"/>
              </a:rPr>
              <a:t>easy monitoring</a:t>
            </a:r>
            <a:endParaRPr sz="3000">
              <a:latin typeface="Calibri"/>
              <a:ea typeface="Calibri"/>
              <a:cs typeface="Calibri"/>
              <a:sym typeface="Calibri"/>
            </a:endParaRPr>
          </a:p>
          <a:p>
            <a:pPr indent="-419100" lvl="0" marL="457200" rtl="0" algn="l">
              <a:spcBef>
                <a:spcPts val="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Learning different technologies</a:t>
            </a:r>
            <a:endParaRPr sz="30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sp>
        <p:nvSpPr>
          <p:cNvPr id="313" name="Google Shape;313;p27"/>
          <p:cNvSpPr txBox="1"/>
          <p:nvPr>
            <p:ph idx="1" type="body"/>
          </p:nvPr>
        </p:nvSpPr>
        <p:spPr>
          <a:xfrm>
            <a:off x="0" y="794684"/>
            <a:ext cx="4726200" cy="649200"/>
          </a:xfrm>
          <a:prstGeom prst="rect">
            <a:avLst/>
          </a:prstGeom>
        </p:spPr>
        <p:txBody>
          <a:bodyPr anchorCtr="0" anchor="ctr" bIns="60925" lIns="121875" spcFirstLastPara="1" rIns="121875" wrap="square" tIns="60925">
            <a:noAutofit/>
          </a:bodyPr>
          <a:lstStyle/>
          <a:p>
            <a:pPr indent="0" lvl="0" marL="0" rtl="0" algn="r">
              <a:spcBef>
                <a:spcPts val="720"/>
              </a:spcBef>
              <a:spcAft>
                <a:spcPts val="0"/>
              </a:spcAft>
              <a:buNone/>
            </a:pPr>
            <a:r>
              <a:rPr lang="en-US" sz="3000"/>
              <a:t>Goals And O</a:t>
            </a:r>
            <a:r>
              <a:rPr lang="en-US" sz="3000"/>
              <a:t>bjectives</a:t>
            </a:r>
            <a:endParaRPr sz="3000"/>
          </a:p>
        </p:txBody>
      </p:sp>
      <p:sp>
        <p:nvSpPr>
          <p:cNvPr id="314" name="Google Shape;314;p27"/>
          <p:cNvSpPr txBox="1"/>
          <p:nvPr/>
        </p:nvSpPr>
        <p:spPr>
          <a:xfrm>
            <a:off x="460825" y="2195650"/>
            <a:ext cx="7806600" cy="20331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Using as many features to have an all in one smart lock.</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Build a smart lock that compete with other smart locks in the market.</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Implement a system to use low energy consumption with various sensors such as Fingerprint, TFT Touch Screen, RFID, Bluetooth, and a Facial Recognition Camera [stretch goal ].</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Ease of installation to various buildings and homes.</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Easy use by any member of the household, age does not matter.</a:t>
            </a:r>
            <a:endParaRPr sz="24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Google Shape;320;p28"/>
          <p:cNvSpPr txBox="1"/>
          <p:nvPr>
            <p:ph idx="1" type="body"/>
          </p:nvPr>
        </p:nvSpPr>
        <p:spPr>
          <a:xfrm>
            <a:off x="-422525" y="712500"/>
            <a:ext cx="5231700" cy="649200"/>
          </a:xfrm>
          <a:prstGeom prst="rect">
            <a:avLst/>
          </a:prstGeom>
        </p:spPr>
        <p:txBody>
          <a:bodyPr anchorCtr="0" anchor="ctr" bIns="60925" lIns="121875" spcFirstLastPara="1" rIns="121875" wrap="square" tIns="60925">
            <a:noAutofit/>
          </a:bodyPr>
          <a:lstStyle/>
          <a:p>
            <a:pPr indent="0" lvl="0" marL="0" rtl="0" algn="r">
              <a:spcBef>
                <a:spcPts val="720"/>
              </a:spcBef>
              <a:spcAft>
                <a:spcPts val="0"/>
              </a:spcAft>
              <a:buNone/>
            </a:pPr>
            <a:r>
              <a:rPr lang="en-US"/>
              <a:t>Project Specifications</a:t>
            </a:r>
            <a:endParaRPr/>
          </a:p>
        </p:txBody>
      </p:sp>
      <p:sp>
        <p:nvSpPr>
          <p:cNvPr id="321" name="Google Shape;321;p28"/>
          <p:cNvSpPr txBox="1"/>
          <p:nvPr/>
        </p:nvSpPr>
        <p:spPr>
          <a:xfrm>
            <a:off x="284625" y="1965225"/>
            <a:ext cx="5047800" cy="46218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12V power supply unit ( Wall Plug )</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Backup 9v battery that powers the system in case of power loss.</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RFID Card</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Fingerprint Scanner</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App</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Touchscreen with embedded keypad</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Bluetooth</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Facial Recognition [ Stretch Goal ]</a:t>
            </a:r>
            <a:endParaRPr sz="24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sp>
        <p:nvSpPr>
          <p:cNvPr id="327" name="Google Shape;327;p29"/>
          <p:cNvSpPr txBox="1"/>
          <p:nvPr>
            <p:ph idx="1" type="body"/>
          </p:nvPr>
        </p:nvSpPr>
        <p:spPr>
          <a:xfrm>
            <a:off x="0" y="794684"/>
            <a:ext cx="4726200" cy="649200"/>
          </a:xfrm>
          <a:prstGeom prst="rect">
            <a:avLst/>
          </a:prstGeom>
        </p:spPr>
        <p:txBody>
          <a:bodyPr anchorCtr="0" anchor="ctr" bIns="60925" lIns="121875" spcFirstLastPara="1" rIns="121875" wrap="square" tIns="60925">
            <a:noAutofit/>
          </a:bodyPr>
          <a:lstStyle/>
          <a:p>
            <a:pPr indent="0" lvl="0" marL="0" rtl="0" algn="r">
              <a:spcBef>
                <a:spcPts val="720"/>
              </a:spcBef>
              <a:spcAft>
                <a:spcPts val="0"/>
              </a:spcAft>
              <a:buNone/>
            </a:pPr>
            <a:r>
              <a:rPr lang="en-US"/>
              <a:t>Design Constraints</a:t>
            </a:r>
            <a:endParaRPr/>
          </a:p>
        </p:txBody>
      </p:sp>
      <p:sp>
        <p:nvSpPr>
          <p:cNvPr id="328" name="Google Shape;328;p29"/>
          <p:cNvSpPr txBox="1"/>
          <p:nvPr/>
        </p:nvSpPr>
        <p:spPr>
          <a:xfrm>
            <a:off x="864300" y="2611650"/>
            <a:ext cx="3861900" cy="1972800"/>
          </a:xfrm>
          <a:prstGeom prst="rect">
            <a:avLst/>
          </a:prstGeom>
          <a:noFill/>
          <a:ln>
            <a:noFill/>
          </a:ln>
        </p:spPr>
        <p:txBody>
          <a:bodyPr anchorCtr="0" anchor="t" bIns="91425" lIns="91425" spcFirstLastPara="1" rIns="91425" wrap="square" tIns="91425">
            <a:noAutofit/>
          </a:bodyPr>
          <a:lstStyle/>
          <a:p>
            <a:pPr indent="-381000" lvl="0" marL="457200" rtl="0" algn="just">
              <a:lnSpc>
                <a:spcPct val="115000"/>
              </a:lnSpc>
              <a:spcBef>
                <a:spcPts val="0"/>
              </a:spcBef>
              <a:spcAft>
                <a:spcPts val="0"/>
              </a:spcAft>
              <a:buClr>
                <a:schemeClr val="dk1"/>
              </a:buClr>
              <a:buSzPts val="2400"/>
              <a:buChar char="●"/>
            </a:pPr>
            <a:r>
              <a:rPr lang="en-US" sz="2400"/>
              <a:t>Low Price</a:t>
            </a:r>
            <a:endParaRPr sz="2400"/>
          </a:p>
          <a:p>
            <a:pPr indent="-381000" lvl="0" marL="457200" rtl="0" algn="just">
              <a:lnSpc>
                <a:spcPct val="115000"/>
              </a:lnSpc>
              <a:spcBef>
                <a:spcPts val="0"/>
              </a:spcBef>
              <a:spcAft>
                <a:spcPts val="0"/>
              </a:spcAft>
              <a:buClr>
                <a:schemeClr val="dk1"/>
              </a:buClr>
              <a:buSzPts val="2400"/>
              <a:buChar char="●"/>
            </a:pPr>
            <a:r>
              <a:rPr lang="en-US" sz="2400"/>
              <a:t>Durability</a:t>
            </a:r>
            <a:endParaRPr sz="2400"/>
          </a:p>
          <a:p>
            <a:pPr indent="-381000" lvl="0" marL="457200" rtl="0" algn="just">
              <a:lnSpc>
                <a:spcPct val="115000"/>
              </a:lnSpc>
              <a:spcBef>
                <a:spcPts val="0"/>
              </a:spcBef>
              <a:spcAft>
                <a:spcPts val="0"/>
              </a:spcAft>
              <a:buClr>
                <a:schemeClr val="dk1"/>
              </a:buClr>
              <a:buSzPts val="2400"/>
              <a:buChar char="●"/>
            </a:pPr>
            <a:r>
              <a:rPr lang="en-US" sz="2400"/>
              <a:t>Battery life</a:t>
            </a:r>
            <a:endParaRPr sz="2400"/>
          </a:p>
          <a:p>
            <a:pPr indent="-381000" lvl="0" marL="457200" rtl="0" algn="just">
              <a:lnSpc>
                <a:spcPct val="115000"/>
              </a:lnSpc>
              <a:spcBef>
                <a:spcPts val="0"/>
              </a:spcBef>
              <a:spcAft>
                <a:spcPts val="0"/>
              </a:spcAft>
              <a:buClr>
                <a:schemeClr val="dk1"/>
              </a:buClr>
              <a:buSzPts val="2400"/>
              <a:buChar char="●"/>
            </a:pPr>
            <a:r>
              <a:rPr lang="en-US" sz="2400"/>
              <a:t>Ease of Use</a:t>
            </a:r>
            <a:endParaRPr sz="2400"/>
          </a:p>
          <a:p>
            <a:pPr indent="0" lvl="0" marL="0" rtl="0" algn="l">
              <a:spcBef>
                <a:spcPts val="0"/>
              </a:spcBef>
              <a:spcAft>
                <a:spcPts val="0"/>
              </a:spcAft>
              <a:buNone/>
            </a:pPr>
            <a:r>
              <a:t/>
            </a:r>
            <a:endParaRPr sz="2400">
              <a:latin typeface="Calibri"/>
              <a:ea typeface="Calibri"/>
              <a:cs typeface="Calibri"/>
              <a:sym typeface="Calibri"/>
            </a:endParaRPr>
          </a:p>
        </p:txBody>
      </p:sp>
      <p:pic>
        <p:nvPicPr>
          <p:cNvPr id="329" name="Google Shape;329;p29"/>
          <p:cNvPicPr preferRelativeResize="0"/>
          <p:nvPr/>
        </p:nvPicPr>
        <p:blipFill>
          <a:blip r:embed="rId3">
            <a:alphaModFix/>
          </a:blip>
          <a:stretch>
            <a:fillRect/>
          </a:stretch>
        </p:blipFill>
        <p:spPr>
          <a:xfrm>
            <a:off x="5474375" y="1704985"/>
            <a:ext cx="5789602" cy="344802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Google Shape;335;p30"/>
          <p:cNvSpPr txBox="1"/>
          <p:nvPr>
            <p:ph idx="1" type="body"/>
          </p:nvPr>
        </p:nvSpPr>
        <p:spPr>
          <a:xfrm>
            <a:off x="0" y="794684"/>
            <a:ext cx="4726200" cy="649200"/>
          </a:xfrm>
          <a:prstGeom prst="rect">
            <a:avLst/>
          </a:prstGeom>
        </p:spPr>
        <p:txBody>
          <a:bodyPr anchorCtr="0" anchor="ctr" bIns="60925" lIns="121875" spcFirstLastPara="1" rIns="121875" wrap="square" tIns="60925">
            <a:noAutofit/>
          </a:bodyPr>
          <a:lstStyle/>
          <a:p>
            <a:pPr indent="0" lvl="0" marL="0" rtl="0" algn="r">
              <a:spcBef>
                <a:spcPts val="720"/>
              </a:spcBef>
              <a:spcAft>
                <a:spcPts val="0"/>
              </a:spcAft>
              <a:buNone/>
            </a:pPr>
            <a:r>
              <a:rPr lang="en-US"/>
              <a:t>Relevant Standards</a:t>
            </a:r>
            <a:endParaRPr/>
          </a:p>
        </p:txBody>
      </p:sp>
      <p:sp>
        <p:nvSpPr>
          <p:cNvPr id="336" name="Google Shape;336;p30"/>
          <p:cNvSpPr txBox="1"/>
          <p:nvPr/>
        </p:nvSpPr>
        <p:spPr>
          <a:xfrm>
            <a:off x="6639025" y="1695750"/>
            <a:ext cx="4726200" cy="4585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Calibri"/>
              <a:buChar char="●"/>
            </a:pPr>
            <a:r>
              <a:rPr lang="en-US">
                <a:solidFill>
                  <a:schemeClr val="dk1"/>
                </a:solidFill>
              </a:rPr>
              <a:t>ANSI/IEC 60529-2004 - Electrical Equipment Enclosure Standards</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IP Codes</a:t>
            </a:r>
            <a:endParaRPr>
              <a:solidFill>
                <a:schemeClr val="dk1"/>
              </a:solidFill>
            </a:endParaRPr>
          </a:p>
          <a:p>
            <a:pPr indent="-317500" lvl="1" marL="1371600" rtl="0" algn="l">
              <a:spcBef>
                <a:spcPts val="0"/>
              </a:spcBef>
              <a:spcAft>
                <a:spcPts val="0"/>
              </a:spcAft>
              <a:buClr>
                <a:schemeClr val="dk1"/>
              </a:buClr>
              <a:buSzPts val="1400"/>
              <a:buChar char="○"/>
            </a:pPr>
            <a:r>
              <a:rPr lang="en-US">
                <a:solidFill>
                  <a:schemeClr val="dk1"/>
                </a:solidFill>
              </a:rPr>
              <a:t>Protection of equipment</a:t>
            </a:r>
            <a:endParaRPr>
              <a:solidFill>
                <a:schemeClr val="dk1"/>
              </a:solidFill>
            </a:endParaRPr>
          </a:p>
          <a:p>
            <a:pPr indent="-317500" lvl="1" marL="1371600" rtl="0" algn="l">
              <a:spcBef>
                <a:spcPts val="0"/>
              </a:spcBef>
              <a:spcAft>
                <a:spcPts val="0"/>
              </a:spcAft>
              <a:buClr>
                <a:schemeClr val="dk1"/>
              </a:buClr>
              <a:buSzPts val="1400"/>
              <a:buChar char="○"/>
            </a:pPr>
            <a:r>
              <a:rPr lang="en-US">
                <a:solidFill>
                  <a:schemeClr val="dk1"/>
                </a:solidFill>
              </a:rPr>
              <a:t>Protection of personnel</a:t>
            </a:r>
            <a:endParaRPr>
              <a:solidFill>
                <a:schemeClr val="dk1"/>
              </a:solidFill>
            </a:endParaRPr>
          </a:p>
          <a:p>
            <a:pPr indent="-317500" lvl="1" marL="1371600" rtl="0" algn="l">
              <a:spcBef>
                <a:spcPts val="0"/>
              </a:spcBef>
              <a:spcAft>
                <a:spcPts val="0"/>
              </a:spcAft>
              <a:buClr>
                <a:schemeClr val="dk1"/>
              </a:buClr>
              <a:buSzPts val="1400"/>
              <a:buChar char="○"/>
            </a:pPr>
            <a:r>
              <a:rPr lang="en-US">
                <a:solidFill>
                  <a:schemeClr val="dk1"/>
                </a:solidFill>
              </a:rPr>
              <a:t>Protection against water</a:t>
            </a:r>
            <a:endParaRPr>
              <a:solidFill>
                <a:schemeClr val="dk1"/>
              </a:solidFill>
            </a:endParaRPr>
          </a:p>
          <a:p>
            <a:pPr indent="-317500" lvl="1" marL="1371600" rtl="0" algn="l">
              <a:spcBef>
                <a:spcPts val="0"/>
              </a:spcBef>
              <a:spcAft>
                <a:spcPts val="0"/>
              </a:spcAft>
              <a:buClr>
                <a:schemeClr val="dk1"/>
              </a:buClr>
              <a:buSzPts val="1400"/>
              <a:buChar char="○"/>
            </a:pPr>
            <a:r>
              <a:rPr lang="en-US">
                <a:solidFill>
                  <a:schemeClr val="dk1"/>
                </a:solidFill>
              </a:rPr>
              <a:t>IP - 44</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IPC - Institute of Printed Circuits </a:t>
            </a:r>
            <a:endParaRPr>
              <a:solidFill>
                <a:schemeClr val="dk1"/>
              </a:solidFill>
            </a:endParaRPr>
          </a:p>
          <a:p>
            <a:pPr indent="-317500" lvl="1" marL="1371600" rtl="0" algn="l">
              <a:spcBef>
                <a:spcPts val="0"/>
              </a:spcBef>
              <a:spcAft>
                <a:spcPts val="0"/>
              </a:spcAft>
              <a:buClr>
                <a:schemeClr val="dk1"/>
              </a:buClr>
              <a:buSzPts val="1400"/>
              <a:buChar char="○"/>
            </a:pPr>
            <a:r>
              <a:rPr lang="en-US">
                <a:solidFill>
                  <a:schemeClr val="dk1"/>
                </a:solidFill>
              </a:rPr>
              <a:t>PCB Standards</a:t>
            </a:r>
            <a:endParaRPr>
              <a:solidFill>
                <a:schemeClr val="dk1"/>
              </a:solidFill>
            </a:endParaRPr>
          </a:p>
          <a:p>
            <a:pPr indent="-317500" lvl="1" marL="1371600" rtl="0" algn="l">
              <a:spcBef>
                <a:spcPts val="0"/>
              </a:spcBef>
              <a:spcAft>
                <a:spcPts val="0"/>
              </a:spcAft>
              <a:buClr>
                <a:schemeClr val="dk1"/>
              </a:buClr>
              <a:buSzPts val="1400"/>
              <a:buChar char="○"/>
            </a:pPr>
            <a:r>
              <a:rPr lang="en-US">
                <a:solidFill>
                  <a:schemeClr val="dk1"/>
                </a:solidFill>
              </a:rPr>
              <a:t>Class 1: Computer equipment</a:t>
            </a:r>
            <a:endParaRPr>
              <a:solidFill>
                <a:schemeClr val="dk1"/>
              </a:solidFill>
            </a:endParaRPr>
          </a:p>
          <a:p>
            <a:pPr indent="-317500" lvl="1" marL="1371600" rtl="0" algn="l">
              <a:spcBef>
                <a:spcPts val="0"/>
              </a:spcBef>
              <a:spcAft>
                <a:spcPts val="0"/>
              </a:spcAft>
              <a:buClr>
                <a:schemeClr val="dk1"/>
              </a:buClr>
              <a:buSzPts val="1400"/>
              <a:buChar char="○"/>
            </a:pPr>
            <a:r>
              <a:rPr lang="en-US">
                <a:solidFill>
                  <a:schemeClr val="dk1"/>
                </a:solidFill>
              </a:rPr>
              <a:t>Class 2: Communication equipment</a:t>
            </a:r>
            <a:endParaRPr>
              <a:solidFill>
                <a:schemeClr val="dk1"/>
              </a:solidFill>
            </a:endParaRPr>
          </a:p>
          <a:p>
            <a:pPr indent="-317500" lvl="1" marL="1371600" rtl="0" algn="l">
              <a:spcBef>
                <a:spcPts val="0"/>
              </a:spcBef>
              <a:spcAft>
                <a:spcPts val="0"/>
              </a:spcAft>
              <a:buClr>
                <a:schemeClr val="dk1"/>
              </a:buClr>
              <a:buSzPts val="1400"/>
              <a:buChar char="○"/>
            </a:pPr>
            <a:r>
              <a:rPr lang="en-US">
                <a:solidFill>
                  <a:schemeClr val="dk1"/>
                </a:solidFill>
              </a:rPr>
              <a:t>Class 3:High reliability equipment</a:t>
            </a:r>
            <a:endParaRPr>
              <a:solidFill>
                <a:schemeClr val="dk1"/>
              </a:solidFill>
            </a:endParaRPr>
          </a:p>
          <a:p>
            <a:pPr indent="-317500" lvl="1" marL="1371600" rtl="0" algn="l">
              <a:spcBef>
                <a:spcPts val="0"/>
              </a:spcBef>
              <a:spcAft>
                <a:spcPts val="0"/>
              </a:spcAft>
              <a:buClr>
                <a:schemeClr val="dk1"/>
              </a:buClr>
              <a:buSzPts val="1400"/>
              <a:buChar char="○"/>
            </a:pPr>
            <a:r>
              <a:rPr lang="en-US">
                <a:solidFill>
                  <a:schemeClr val="dk1"/>
                </a:solidFill>
              </a:rPr>
              <a:t>IPC 2221 </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IEC - International Electrotechnical Commission</a:t>
            </a:r>
            <a:endParaRPr>
              <a:solidFill>
                <a:schemeClr val="dk1"/>
              </a:solidFill>
            </a:endParaRPr>
          </a:p>
          <a:p>
            <a:pPr indent="-317500" lvl="1" marL="1371600" rtl="0" algn="l">
              <a:spcBef>
                <a:spcPts val="0"/>
              </a:spcBef>
              <a:spcAft>
                <a:spcPts val="0"/>
              </a:spcAft>
              <a:buClr>
                <a:schemeClr val="dk1"/>
              </a:buClr>
              <a:buSzPts val="1400"/>
              <a:buChar char="○"/>
            </a:pPr>
            <a:r>
              <a:rPr lang="en-US">
                <a:solidFill>
                  <a:schemeClr val="dk1"/>
                </a:solidFill>
              </a:rPr>
              <a:t>Power Supply Standards</a:t>
            </a:r>
            <a:endParaRPr>
              <a:solidFill>
                <a:schemeClr val="dk1"/>
              </a:solidFill>
            </a:endParaRPr>
          </a:p>
          <a:p>
            <a:pPr indent="-317500" lvl="1" marL="1371600" rtl="0" algn="l">
              <a:spcBef>
                <a:spcPts val="0"/>
              </a:spcBef>
              <a:spcAft>
                <a:spcPts val="0"/>
              </a:spcAft>
              <a:buClr>
                <a:schemeClr val="dk1"/>
              </a:buClr>
              <a:buSzPts val="1400"/>
              <a:buChar char="○"/>
            </a:pPr>
            <a:r>
              <a:rPr lang="en-US">
                <a:solidFill>
                  <a:schemeClr val="dk1"/>
                </a:solidFill>
              </a:rPr>
              <a:t>IEC 62368-1 - Power Supply</a:t>
            </a:r>
            <a:endParaRPr>
              <a:solidFill>
                <a:schemeClr val="dk1"/>
              </a:solidFill>
            </a:endParaRPr>
          </a:p>
          <a:p>
            <a:pPr indent="-317500" lvl="1" marL="1371600" rtl="0" algn="l">
              <a:spcBef>
                <a:spcPts val="0"/>
              </a:spcBef>
              <a:spcAft>
                <a:spcPts val="0"/>
              </a:spcAft>
              <a:buClr>
                <a:schemeClr val="dk1"/>
              </a:buClr>
              <a:buSzPts val="1400"/>
              <a:buChar char="○"/>
            </a:pPr>
            <a:r>
              <a:rPr lang="en-US">
                <a:solidFill>
                  <a:schemeClr val="dk1"/>
                </a:solidFill>
              </a:rPr>
              <a:t>Not to exceed 600 V</a:t>
            </a:r>
            <a:endParaRPr>
              <a:solidFill>
                <a:schemeClr val="dk1"/>
              </a:solidFill>
            </a:endParaRPr>
          </a:p>
          <a:p>
            <a:pPr indent="-317500" lvl="0" marL="457200" rtl="0" algn="l">
              <a:spcBef>
                <a:spcPts val="0"/>
              </a:spcBef>
              <a:spcAft>
                <a:spcPts val="0"/>
              </a:spcAft>
              <a:buClr>
                <a:schemeClr val="dk1"/>
              </a:buClr>
              <a:buSzPts val="1400"/>
              <a:buFont typeface="Calibri"/>
              <a:buChar char="●"/>
            </a:pPr>
            <a:r>
              <a:rPr lang="en-US">
                <a:solidFill>
                  <a:schemeClr val="dk1"/>
                </a:solidFill>
              </a:rPr>
              <a:t>Ethical Standards</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Environmental Standards</a:t>
            </a:r>
            <a:endParaRPr>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marR="0" rtl="0" algn="l">
              <a:lnSpc>
                <a:spcPct val="100000"/>
              </a:lnSpc>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p:txBody>
      </p:sp>
      <p:pic>
        <p:nvPicPr>
          <p:cNvPr id="337" name="Google Shape;337;p30"/>
          <p:cNvPicPr preferRelativeResize="0"/>
          <p:nvPr/>
        </p:nvPicPr>
        <p:blipFill>
          <a:blip r:embed="rId3">
            <a:alphaModFix/>
          </a:blip>
          <a:stretch>
            <a:fillRect/>
          </a:stretch>
        </p:blipFill>
        <p:spPr>
          <a:xfrm>
            <a:off x="442625" y="2737974"/>
            <a:ext cx="4929801" cy="25007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ustom 3">
      <a:dk1>
        <a:srgbClr val="000000"/>
      </a:dk1>
      <a:lt1>
        <a:srgbClr val="FFFFFF"/>
      </a:lt1>
      <a:dk2>
        <a:srgbClr val="1F497D"/>
      </a:dk2>
      <a:lt2>
        <a:srgbClr val="EEECE1"/>
      </a:lt2>
      <a:accent1>
        <a:srgbClr val="3E9AA6"/>
      </a:accent1>
      <a:accent2>
        <a:srgbClr val="06BEB6"/>
      </a:accent2>
      <a:accent3>
        <a:srgbClr val="6D6D6D"/>
      </a:accent3>
      <a:accent4>
        <a:srgbClr val="CEC013"/>
      </a:accent4>
      <a:accent5>
        <a:srgbClr val="E5E6E8"/>
      </a:accent5>
      <a:accent6>
        <a:srgbClr val="EBE115"/>
      </a:accent6>
      <a:hlink>
        <a:srgbClr val="FFF3BA"/>
      </a:hlink>
      <a:folHlink>
        <a:srgbClr val="62805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